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9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7" r:id="rId17"/>
    <p:sldId id="278" r:id="rId18"/>
    <p:sldId id="280" r:id="rId19"/>
    <p:sldId id="273" r:id="rId20"/>
    <p:sldId id="290" r:id="rId21"/>
    <p:sldId id="275" r:id="rId22"/>
    <p:sldId id="283" r:id="rId23"/>
    <p:sldId id="291" r:id="rId24"/>
    <p:sldId id="274" r:id="rId25"/>
    <p:sldId id="276" r:id="rId26"/>
    <p:sldId id="279" r:id="rId27"/>
    <p:sldId id="292" r:id="rId28"/>
    <p:sldId id="282" r:id="rId29"/>
    <p:sldId id="272" r:id="rId30"/>
    <p:sldId id="284" r:id="rId31"/>
    <p:sldId id="285" r:id="rId32"/>
    <p:sldId id="281" r:id="rId33"/>
    <p:sldId id="286" r:id="rId34"/>
    <p:sldId id="287" r:id="rId35"/>
    <p:sldId id="271" r:id="rId36"/>
    <p:sldId id="288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96512-A286-4E50-BAAE-3C839531BB7E}" v="111" dt="2017-10-15T20:00:31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Guzowski" userId="c20d401a94ff9635" providerId="LiveId" clId="{01938977-7D08-4B7F-ACB8-4E05E150E0D6}"/>
    <pc:docChg chg="undo redo custSel addSld delSld modSld sldOrd">
      <pc:chgData name="Michal Guzowski" userId="c20d401a94ff9635" providerId="LiveId" clId="{01938977-7D08-4B7F-ACB8-4E05E150E0D6}" dt="2017-10-15T19:38:06.614" v="2971" actId="6549"/>
      <pc:docMkLst>
        <pc:docMk/>
      </pc:docMkLst>
      <pc:sldChg chg="del">
        <pc:chgData name="Michal Guzowski" userId="c20d401a94ff9635" providerId="LiveId" clId="{01938977-7D08-4B7F-ACB8-4E05E150E0D6}" dt="2017-10-15T10:40:38.038" v="0" actId="2696"/>
        <pc:sldMkLst>
          <pc:docMk/>
          <pc:sldMk cId="2342003298" sldId="258"/>
        </pc:sldMkLst>
      </pc:sldChg>
      <pc:sldChg chg="addSp delSp modSp">
        <pc:chgData name="Michal Guzowski" userId="c20d401a94ff9635" providerId="LiveId" clId="{01938977-7D08-4B7F-ACB8-4E05E150E0D6}" dt="2017-10-15T10:49:07.157" v="138" actId="1076"/>
        <pc:sldMkLst>
          <pc:docMk/>
          <pc:sldMk cId="3237941968" sldId="259"/>
        </pc:sldMkLst>
        <pc:spChg chg="mod">
          <ac:chgData name="Michal Guzowski" userId="c20d401a94ff9635" providerId="LiveId" clId="{01938977-7D08-4B7F-ACB8-4E05E150E0D6}" dt="2017-10-15T10:40:50.589" v="10" actId="20577"/>
          <ac:spMkLst>
            <pc:docMk/>
            <pc:sldMk cId="3237941968" sldId="259"/>
            <ac:spMk id="2" creationId="{EB291662-848B-4AD7-9854-F82757DE1862}"/>
          </ac:spMkLst>
        </pc:spChg>
        <pc:spChg chg="del">
          <ac:chgData name="Michal Guzowski" userId="c20d401a94ff9635" providerId="LiveId" clId="{01938977-7D08-4B7F-ACB8-4E05E150E0D6}" dt="2017-10-15T10:40:55.285" v="11" actId="1076"/>
          <ac:spMkLst>
            <pc:docMk/>
            <pc:sldMk cId="3237941968" sldId="259"/>
            <ac:spMk id="3" creationId="{E67D5985-A6E4-43C1-946C-6859D33FAA54}"/>
          </ac:spMkLst>
        </pc:spChg>
        <pc:spChg chg="add mod">
          <ac:chgData name="Michal Guzowski" userId="c20d401a94ff9635" providerId="LiveId" clId="{01938977-7D08-4B7F-ACB8-4E05E150E0D6}" dt="2017-10-15T10:46:13.345" v="132" actId="20577"/>
          <ac:spMkLst>
            <pc:docMk/>
            <pc:sldMk cId="3237941968" sldId="259"/>
            <ac:spMk id="5" creationId="{A60452CF-4871-443F-A4FF-009563B3B740}"/>
          </ac:spMkLst>
        </pc:spChg>
        <pc:picChg chg="add del mod">
          <ac:chgData name="Michal Guzowski" userId="c20d401a94ff9635" providerId="LiveId" clId="{01938977-7D08-4B7F-ACB8-4E05E150E0D6}" dt="2017-10-15T10:41:02.672" v="14" actId="1076"/>
          <ac:picMkLst>
            <pc:docMk/>
            <pc:sldMk cId="3237941968" sldId="259"/>
            <ac:picMk id="4" creationId="{4ED11427-818D-401F-9D3F-83A3217F1647}"/>
          </ac:picMkLst>
        </pc:picChg>
        <pc:picChg chg="add mod">
          <ac:chgData name="Michal Guzowski" userId="c20d401a94ff9635" providerId="LiveId" clId="{01938977-7D08-4B7F-ACB8-4E05E150E0D6}" dt="2017-10-15T10:49:07.157" v="138" actId="1076"/>
          <ac:picMkLst>
            <pc:docMk/>
            <pc:sldMk cId="3237941968" sldId="259"/>
            <ac:picMk id="6" creationId="{B48D8D47-A3A2-414D-82E6-560F3C767070}"/>
          </ac:picMkLst>
        </pc:picChg>
      </pc:sldChg>
      <pc:sldChg chg="addSp delSp modSp add">
        <pc:chgData name="Michal Guzowski" userId="c20d401a94ff9635" providerId="LiveId" clId="{01938977-7D08-4B7F-ACB8-4E05E150E0D6}" dt="2017-10-15T11:10:14.871" v="210" actId="1076"/>
        <pc:sldMkLst>
          <pc:docMk/>
          <pc:sldMk cId="1716583620" sldId="260"/>
        </pc:sldMkLst>
        <pc:spChg chg="mod">
          <ac:chgData name="Michal Guzowski" userId="c20d401a94ff9635" providerId="LiveId" clId="{01938977-7D08-4B7F-ACB8-4E05E150E0D6}" dt="2017-10-15T10:58:49.018" v="193" actId="20577"/>
          <ac:spMkLst>
            <pc:docMk/>
            <pc:sldMk cId="1716583620" sldId="260"/>
            <ac:spMk id="2" creationId="{940EAC16-CAC0-430C-9612-5C663FD33B51}"/>
          </ac:spMkLst>
        </pc:spChg>
        <pc:spChg chg="del">
          <ac:chgData name="Michal Guzowski" userId="c20d401a94ff9635" providerId="LiveId" clId="{01938977-7D08-4B7F-ACB8-4E05E150E0D6}" dt="2017-10-15T10:58:54.856" v="194" actId="478"/>
          <ac:spMkLst>
            <pc:docMk/>
            <pc:sldMk cId="1716583620" sldId="260"/>
            <ac:spMk id="3" creationId="{F2FF8B15-FA96-4F05-9816-15C728D90796}"/>
          </ac:spMkLst>
        </pc:spChg>
        <pc:picChg chg="add del mod">
          <ac:chgData name="Michal Guzowski" userId="c20d401a94ff9635" providerId="LiveId" clId="{01938977-7D08-4B7F-ACB8-4E05E150E0D6}" dt="2017-10-15T11:10:10.053" v="209" actId="1076"/>
          <ac:picMkLst>
            <pc:docMk/>
            <pc:sldMk cId="1716583620" sldId="260"/>
            <ac:picMk id="4" creationId="{C44AA92F-ED7F-4438-9F12-E209FB06E233}"/>
          </ac:picMkLst>
        </pc:picChg>
        <pc:picChg chg="add del mod">
          <ac:chgData name="Michal Guzowski" userId="c20d401a94ff9635" providerId="LiveId" clId="{01938977-7D08-4B7F-ACB8-4E05E150E0D6}" dt="2017-10-15T11:09:37.359" v="207" actId="478"/>
          <ac:picMkLst>
            <pc:docMk/>
            <pc:sldMk cId="1716583620" sldId="260"/>
            <ac:picMk id="5" creationId="{5FD27356-47AA-4852-B715-45205E4BB655}"/>
          </ac:picMkLst>
        </pc:picChg>
        <pc:picChg chg="add mod">
          <ac:chgData name="Michal Guzowski" userId="c20d401a94ff9635" providerId="LiveId" clId="{01938977-7D08-4B7F-ACB8-4E05E150E0D6}" dt="2017-10-15T11:10:14.871" v="210" actId="1076"/>
          <ac:picMkLst>
            <pc:docMk/>
            <pc:sldMk cId="1716583620" sldId="260"/>
            <ac:picMk id="1026" creationId="{0BC09BB4-1763-44B8-8D65-D81D74C368B7}"/>
          </ac:picMkLst>
        </pc:picChg>
      </pc:sldChg>
      <pc:sldChg chg="addSp delSp modSp add">
        <pc:chgData name="Michal Guzowski" userId="c20d401a94ff9635" providerId="LiveId" clId="{01938977-7D08-4B7F-ACB8-4E05E150E0D6}" dt="2017-10-15T10:53:31.600" v="175" actId="478"/>
        <pc:sldMkLst>
          <pc:docMk/>
          <pc:sldMk cId="1021232776" sldId="261"/>
        </pc:sldMkLst>
        <pc:spChg chg="mod">
          <ac:chgData name="Michal Guzowski" userId="c20d401a94ff9635" providerId="LiveId" clId="{01938977-7D08-4B7F-ACB8-4E05E150E0D6}" dt="2017-10-15T10:49:19.375" v="139" actId="113"/>
          <ac:spMkLst>
            <pc:docMk/>
            <pc:sldMk cId="1021232776" sldId="261"/>
            <ac:spMk id="2" creationId="{EB291662-848B-4AD7-9854-F82757DE1862}"/>
          </ac:spMkLst>
        </pc:spChg>
        <pc:spChg chg="add del mod">
          <ac:chgData name="Michal Guzowski" userId="c20d401a94ff9635" providerId="LiveId" clId="{01938977-7D08-4B7F-ACB8-4E05E150E0D6}" dt="2017-10-15T10:48:52.910" v="136" actId="478"/>
          <ac:spMkLst>
            <pc:docMk/>
            <pc:sldMk cId="1021232776" sldId="261"/>
            <ac:spMk id="4" creationId="{E6D43148-7B72-4F3D-A9DA-2F26C26C565D}"/>
          </ac:spMkLst>
        </pc:spChg>
        <pc:spChg chg="del">
          <ac:chgData name="Michal Guzowski" userId="c20d401a94ff9635" providerId="LiveId" clId="{01938977-7D08-4B7F-ACB8-4E05E150E0D6}" dt="2017-10-15T10:48:47.661" v="135" actId="478"/>
          <ac:spMkLst>
            <pc:docMk/>
            <pc:sldMk cId="1021232776" sldId="261"/>
            <ac:spMk id="5" creationId="{A60452CF-4871-443F-A4FF-009563B3B740}"/>
          </ac:spMkLst>
        </pc:spChg>
        <pc:spChg chg="add mod">
          <ac:chgData name="Michal Guzowski" userId="c20d401a94ff9635" providerId="LiveId" clId="{01938977-7D08-4B7F-ACB8-4E05E150E0D6}" dt="2017-10-15T10:49:40.410" v="143" actId="20577"/>
          <ac:spMkLst>
            <pc:docMk/>
            <pc:sldMk cId="1021232776" sldId="261"/>
            <ac:spMk id="7" creationId="{4CE82636-10F0-4BD5-822F-6436466E69C7}"/>
          </ac:spMkLst>
        </pc:spChg>
        <pc:spChg chg="add mod">
          <ac:chgData name="Michal Guzowski" userId="c20d401a94ff9635" providerId="LiveId" clId="{01938977-7D08-4B7F-ACB8-4E05E150E0D6}" dt="2017-10-15T10:51:27.904" v="160" actId="6549"/>
          <ac:spMkLst>
            <pc:docMk/>
            <pc:sldMk cId="1021232776" sldId="261"/>
            <ac:spMk id="8" creationId="{3007FD6B-323A-4399-8B58-E11B74CC0FA0}"/>
          </ac:spMkLst>
        </pc:spChg>
        <pc:spChg chg="add del mod">
          <ac:chgData name="Michal Guzowski" userId="c20d401a94ff9635" providerId="LiveId" clId="{01938977-7D08-4B7F-ACB8-4E05E150E0D6}" dt="2017-10-15T10:53:28.785" v="174" actId="478"/>
          <ac:spMkLst>
            <pc:docMk/>
            <pc:sldMk cId="1021232776" sldId="261"/>
            <ac:spMk id="9" creationId="{D6475DA7-91CA-4800-AE83-0E3B01C9E1A7}"/>
          </ac:spMkLst>
        </pc:spChg>
        <pc:spChg chg="add del mod">
          <ac:chgData name="Michal Guzowski" userId="c20d401a94ff9635" providerId="LiveId" clId="{01938977-7D08-4B7F-ACB8-4E05E150E0D6}" dt="2017-10-15T10:53:31.600" v="175" actId="478"/>
          <ac:spMkLst>
            <pc:docMk/>
            <pc:sldMk cId="1021232776" sldId="261"/>
            <ac:spMk id="10" creationId="{951EC644-F97E-4415-9D0E-0F7B120B4859}"/>
          </ac:spMkLst>
        </pc:spChg>
        <pc:spChg chg="add mod">
          <ac:chgData name="Michal Guzowski" userId="c20d401a94ff9635" providerId="LiveId" clId="{01938977-7D08-4B7F-ACB8-4E05E150E0D6}" dt="2017-10-15T10:53:28.785" v="174" actId="478"/>
          <ac:spMkLst>
            <pc:docMk/>
            <pc:sldMk cId="1021232776" sldId="261"/>
            <ac:spMk id="12" creationId="{E4263D31-20FB-4881-80AF-3583F64F4BCC}"/>
          </ac:spMkLst>
        </pc:spChg>
        <pc:spChg chg="add mod">
          <ac:chgData name="Michal Guzowski" userId="c20d401a94ff9635" providerId="LiveId" clId="{01938977-7D08-4B7F-ACB8-4E05E150E0D6}" dt="2017-10-15T10:53:31.600" v="175" actId="478"/>
          <ac:spMkLst>
            <pc:docMk/>
            <pc:sldMk cId="1021232776" sldId="261"/>
            <ac:spMk id="14" creationId="{95A3FF33-3160-4CF8-9F6C-A0C40937D5D5}"/>
          </ac:spMkLst>
        </pc:spChg>
        <pc:picChg chg="mod">
          <ac:chgData name="Michal Guzowski" userId="c20d401a94ff9635" providerId="LiveId" clId="{01938977-7D08-4B7F-ACB8-4E05E150E0D6}" dt="2017-10-15T10:49:30.141" v="141" actId="1035"/>
          <ac:picMkLst>
            <pc:docMk/>
            <pc:sldMk cId="1021232776" sldId="261"/>
            <ac:picMk id="6" creationId="{B48D8D47-A3A2-414D-82E6-560F3C767070}"/>
          </ac:picMkLst>
        </pc:picChg>
      </pc:sldChg>
      <pc:sldChg chg="add">
        <pc:chgData name="Michal Guzowski" userId="c20d401a94ff9635" providerId="LiveId" clId="{01938977-7D08-4B7F-ACB8-4E05E150E0D6}" dt="2017-10-15T10:53:25.849" v="173"/>
        <pc:sldMkLst>
          <pc:docMk/>
          <pc:sldMk cId="3244143531" sldId="262"/>
        </pc:sldMkLst>
      </pc:sldChg>
      <pc:sldChg chg="addSp delSp modSp add">
        <pc:chgData name="Michal Guzowski" userId="c20d401a94ff9635" providerId="LiveId" clId="{01938977-7D08-4B7F-ACB8-4E05E150E0D6}" dt="2017-10-15T11:13:21.606" v="227" actId="20577"/>
        <pc:sldMkLst>
          <pc:docMk/>
          <pc:sldMk cId="3701321797" sldId="263"/>
        </pc:sldMkLst>
        <pc:spChg chg="mod">
          <ac:chgData name="Michal Guzowski" userId="c20d401a94ff9635" providerId="LiveId" clId="{01938977-7D08-4B7F-ACB8-4E05E150E0D6}" dt="2017-10-15T11:13:21.606" v="227" actId="20577"/>
          <ac:spMkLst>
            <pc:docMk/>
            <pc:sldMk cId="3701321797" sldId="263"/>
            <ac:spMk id="2" creationId="{77006ECA-8A90-4114-ACDA-FF93B7B7D6BE}"/>
          </ac:spMkLst>
        </pc:spChg>
        <pc:spChg chg="del">
          <ac:chgData name="Michal Guzowski" userId="c20d401a94ff9635" providerId="LiveId" clId="{01938977-7D08-4B7F-ACB8-4E05E150E0D6}" dt="2017-10-15T11:10:22.309" v="212" actId="20577"/>
          <ac:spMkLst>
            <pc:docMk/>
            <pc:sldMk cId="3701321797" sldId="263"/>
            <ac:spMk id="3" creationId="{0684A307-D411-476F-9A3D-D24A0C0D8BA8}"/>
          </ac:spMkLst>
        </pc:spChg>
        <pc:picChg chg="add mod">
          <ac:chgData name="Michal Guzowski" userId="c20d401a94ff9635" providerId="LiveId" clId="{01938977-7D08-4B7F-ACB8-4E05E150E0D6}" dt="2017-10-15T11:10:29.658" v="214" actId="14100"/>
          <ac:picMkLst>
            <pc:docMk/>
            <pc:sldMk cId="3701321797" sldId="263"/>
            <ac:picMk id="4" creationId="{FCFC3015-CB22-4678-AC46-D158BFEA8E79}"/>
          </ac:picMkLst>
        </pc:picChg>
      </pc:sldChg>
      <pc:sldChg chg="addSp delSp modSp add">
        <pc:chgData name="Michal Guzowski" userId="c20d401a94ff9635" providerId="LiveId" clId="{01938977-7D08-4B7F-ACB8-4E05E150E0D6}" dt="2017-10-15T11:15:13.839" v="252" actId="1076"/>
        <pc:sldMkLst>
          <pc:docMk/>
          <pc:sldMk cId="412247513" sldId="264"/>
        </pc:sldMkLst>
        <pc:spChg chg="mod">
          <ac:chgData name="Michal Guzowski" userId="c20d401a94ff9635" providerId="LiveId" clId="{01938977-7D08-4B7F-ACB8-4E05E150E0D6}" dt="2017-10-15T11:14:18.390" v="251" actId="20577"/>
          <ac:spMkLst>
            <pc:docMk/>
            <pc:sldMk cId="412247513" sldId="264"/>
            <ac:spMk id="2" creationId="{77006ECA-8A90-4114-ACDA-FF93B7B7D6BE}"/>
          </ac:spMkLst>
        </pc:spChg>
        <pc:spChg chg="add mod">
          <ac:chgData name="Michal Guzowski" userId="c20d401a94ff9635" providerId="LiveId" clId="{01938977-7D08-4B7F-ACB8-4E05E150E0D6}" dt="2017-10-15T11:13:47.584" v="229" actId="478"/>
          <ac:spMkLst>
            <pc:docMk/>
            <pc:sldMk cId="412247513" sldId="264"/>
            <ac:spMk id="5" creationId="{F879BAE9-98BE-42E1-AFE1-6B61EFCB292F}"/>
          </ac:spMkLst>
        </pc:spChg>
        <pc:picChg chg="del">
          <ac:chgData name="Michal Guzowski" userId="c20d401a94ff9635" providerId="LiveId" clId="{01938977-7D08-4B7F-ACB8-4E05E150E0D6}" dt="2017-10-15T11:13:47.584" v="229" actId="478"/>
          <ac:picMkLst>
            <pc:docMk/>
            <pc:sldMk cId="412247513" sldId="264"/>
            <ac:picMk id="4" creationId="{FCFC3015-CB22-4678-AC46-D158BFEA8E79}"/>
          </ac:picMkLst>
        </pc:picChg>
        <pc:picChg chg="add mod">
          <ac:chgData name="Michal Guzowski" userId="c20d401a94ff9635" providerId="LiveId" clId="{01938977-7D08-4B7F-ACB8-4E05E150E0D6}" dt="2017-10-15T11:13:59.306" v="234" actId="1076"/>
          <ac:picMkLst>
            <pc:docMk/>
            <pc:sldMk cId="412247513" sldId="264"/>
            <ac:picMk id="6" creationId="{6E877782-EA61-42FF-849D-494D3BABAB55}"/>
          </ac:picMkLst>
        </pc:picChg>
        <pc:picChg chg="add mod">
          <ac:chgData name="Michal Guzowski" userId="c20d401a94ff9635" providerId="LiveId" clId="{01938977-7D08-4B7F-ACB8-4E05E150E0D6}" dt="2017-10-15T11:15:13.839" v="252" actId="1076"/>
          <ac:picMkLst>
            <pc:docMk/>
            <pc:sldMk cId="412247513" sldId="264"/>
            <ac:picMk id="7" creationId="{3086508E-4027-4620-BBC2-18FD89AD76C7}"/>
          </ac:picMkLst>
        </pc:picChg>
      </pc:sldChg>
      <pc:sldChg chg="addSp delSp modSp add">
        <pc:chgData name="Michal Guzowski" userId="c20d401a94ff9635" providerId="LiveId" clId="{01938977-7D08-4B7F-ACB8-4E05E150E0D6}" dt="2017-10-15T11:19:33.291" v="316"/>
        <pc:sldMkLst>
          <pc:docMk/>
          <pc:sldMk cId="3383762183" sldId="265"/>
        </pc:sldMkLst>
        <pc:spChg chg="mod">
          <ac:chgData name="Michal Guzowski" userId="c20d401a94ff9635" providerId="LiveId" clId="{01938977-7D08-4B7F-ACB8-4E05E150E0D6}" dt="2017-10-15T11:16:23.918" v="267" actId="20577"/>
          <ac:spMkLst>
            <pc:docMk/>
            <pc:sldMk cId="3383762183" sldId="265"/>
            <ac:spMk id="2" creationId="{77006ECA-8A90-4114-ACDA-FF93B7B7D6BE}"/>
          </ac:spMkLst>
        </pc:spChg>
        <pc:spChg chg="add del mod">
          <ac:chgData name="Michal Guzowski" userId="c20d401a94ff9635" providerId="LiveId" clId="{01938977-7D08-4B7F-ACB8-4E05E150E0D6}" dt="2017-10-15T11:18:35.397" v="303" actId="478"/>
          <ac:spMkLst>
            <pc:docMk/>
            <pc:sldMk cId="3383762183" sldId="265"/>
            <ac:spMk id="8" creationId="{CF2AB819-E944-4339-9ECE-A4840A5E09FC}"/>
          </ac:spMkLst>
        </pc:spChg>
        <pc:spChg chg="add del mod">
          <ac:chgData name="Michal Guzowski" userId="c20d401a94ff9635" providerId="LiveId" clId="{01938977-7D08-4B7F-ACB8-4E05E150E0D6}" dt="2017-10-15T11:18:35.731" v="304" actId="478"/>
          <ac:spMkLst>
            <pc:docMk/>
            <pc:sldMk cId="3383762183" sldId="265"/>
            <ac:spMk id="9" creationId="{CE09B884-F26F-4A46-A5BF-AA89FD04A765}"/>
          </ac:spMkLst>
        </pc:spChg>
        <pc:spChg chg="add del mod">
          <ac:chgData name="Michal Guzowski" userId="c20d401a94ff9635" providerId="LiveId" clId="{01938977-7D08-4B7F-ACB8-4E05E150E0D6}" dt="2017-10-15T11:18:36.390" v="305" actId="478"/>
          <ac:spMkLst>
            <pc:docMk/>
            <pc:sldMk cId="3383762183" sldId="265"/>
            <ac:spMk id="10" creationId="{E506CCC8-5C02-4617-BEDF-0AE180F1CEAD}"/>
          </ac:spMkLst>
        </pc:spChg>
        <pc:spChg chg="add del mod">
          <ac:chgData name="Michal Guzowski" userId="c20d401a94ff9635" providerId="LiveId" clId="{01938977-7D08-4B7F-ACB8-4E05E150E0D6}" dt="2017-10-15T11:19:32.628" v="315" actId="478"/>
          <ac:spMkLst>
            <pc:docMk/>
            <pc:sldMk cId="3383762183" sldId="265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19:31.291" v="314"/>
          <ac:spMkLst>
            <pc:docMk/>
            <pc:sldMk cId="3383762183" sldId="265"/>
            <ac:spMk id="12" creationId="{5894723E-1B39-42A3-BB46-F829E7C032D7}"/>
          </ac:spMkLst>
        </pc:spChg>
        <pc:spChg chg="add">
          <ac:chgData name="Michal Guzowski" userId="c20d401a94ff9635" providerId="LiveId" clId="{01938977-7D08-4B7F-ACB8-4E05E150E0D6}" dt="2017-10-15T11:19:33.291" v="316"/>
          <ac:spMkLst>
            <pc:docMk/>
            <pc:sldMk cId="3383762183" sldId="265"/>
            <ac:spMk id="13" creationId="{69DB8134-4600-4CCF-8A72-8C6548776ADF}"/>
          </ac:spMkLst>
        </pc:spChg>
        <pc:picChg chg="del">
          <ac:chgData name="Michal Guzowski" userId="c20d401a94ff9635" providerId="LiveId" clId="{01938977-7D08-4B7F-ACB8-4E05E150E0D6}" dt="2017-10-15T11:16:26.564" v="268" actId="478"/>
          <ac:picMkLst>
            <pc:docMk/>
            <pc:sldMk cId="3383762183" sldId="265"/>
            <ac:picMk id="6" creationId="{6E877782-EA61-42FF-849D-494D3BABAB55}"/>
          </ac:picMkLst>
        </pc:picChg>
        <pc:picChg chg="del">
          <ac:chgData name="Michal Guzowski" userId="c20d401a94ff9635" providerId="LiveId" clId="{01938977-7D08-4B7F-ACB8-4E05E150E0D6}" dt="2017-10-15T11:16:27.156" v="269" actId="478"/>
          <ac:picMkLst>
            <pc:docMk/>
            <pc:sldMk cId="3383762183" sldId="265"/>
            <ac:picMk id="7" creationId="{3086508E-4027-4620-BBC2-18FD89AD76C7}"/>
          </ac:picMkLst>
        </pc:picChg>
      </pc:sldChg>
      <pc:sldChg chg="delSp modSp add">
        <pc:chgData name="Michal Guzowski" userId="c20d401a94ff9635" providerId="LiveId" clId="{01938977-7D08-4B7F-ACB8-4E05E150E0D6}" dt="2017-10-15T11:19:22.901" v="312" actId="6549"/>
        <pc:sldMkLst>
          <pc:docMk/>
          <pc:sldMk cId="2535969330" sldId="266"/>
        </pc:sldMkLst>
        <pc:spChg chg="del">
          <ac:chgData name="Michal Guzowski" userId="c20d401a94ff9635" providerId="LiveId" clId="{01938977-7D08-4B7F-ACB8-4E05E150E0D6}" dt="2017-10-15T11:18:33.188" v="301" actId="478"/>
          <ac:spMkLst>
            <pc:docMk/>
            <pc:sldMk cId="2535969330" sldId="266"/>
            <ac:spMk id="8" creationId="{CF2AB819-E944-4339-9ECE-A4840A5E09FC}"/>
          </ac:spMkLst>
        </pc:spChg>
        <pc:spChg chg="del">
          <ac:chgData name="Michal Guzowski" userId="c20d401a94ff9635" providerId="LiveId" clId="{01938977-7D08-4B7F-ACB8-4E05E150E0D6}" dt="2017-10-15T11:18:33.621" v="302" actId="478"/>
          <ac:spMkLst>
            <pc:docMk/>
            <pc:sldMk cId="2535969330" sldId="266"/>
            <ac:spMk id="9" creationId="{CE09B884-F26F-4A46-A5BF-AA89FD04A765}"/>
          </ac:spMkLst>
        </pc:spChg>
        <pc:spChg chg="mod">
          <ac:chgData name="Michal Guzowski" userId="c20d401a94ff9635" providerId="LiveId" clId="{01938977-7D08-4B7F-ACB8-4E05E150E0D6}" dt="2017-10-15T11:19:18.060" v="307" actId="6549"/>
          <ac:spMkLst>
            <pc:docMk/>
            <pc:sldMk cId="2535969330" sldId="266"/>
            <ac:spMk id="10" creationId="{E506CCC8-5C02-4617-BEDF-0AE180F1CEAD}"/>
          </ac:spMkLst>
        </pc:spChg>
        <pc:spChg chg="mod">
          <ac:chgData name="Michal Guzowski" userId="c20d401a94ff9635" providerId="LiveId" clId="{01938977-7D08-4B7F-ACB8-4E05E150E0D6}" dt="2017-10-15T11:19:22.901" v="312" actId="6549"/>
          <ac:spMkLst>
            <pc:docMk/>
            <pc:sldMk cId="2535969330" sldId="266"/>
            <ac:spMk id="11" creationId="{EF5DDD6E-E88E-431F-9664-42607A4722FF}"/>
          </ac:spMkLst>
        </pc:spChg>
      </pc:sldChg>
      <pc:sldChg chg="addSp delSp add">
        <pc:chgData name="Michal Guzowski" userId="c20d401a94ff9635" providerId="LiveId" clId="{01938977-7D08-4B7F-ACB8-4E05E150E0D6}" dt="2017-10-15T11:21:14.135" v="358"/>
        <pc:sldMkLst>
          <pc:docMk/>
          <pc:sldMk cId="3663605414" sldId="267"/>
        </pc:sldMkLst>
        <pc:spChg chg="del">
          <ac:chgData name="Michal Guzowski" userId="c20d401a94ff9635" providerId="LiveId" clId="{01938977-7D08-4B7F-ACB8-4E05E150E0D6}" dt="2017-10-15T11:18:30.972" v="300" actId="478"/>
          <ac:spMkLst>
            <pc:docMk/>
            <pc:sldMk cId="3663605414" sldId="267"/>
            <ac:spMk id="8" creationId="{CF2AB819-E944-4339-9ECE-A4840A5E09FC}"/>
          </ac:spMkLst>
        </pc:spChg>
        <pc:spChg chg="del">
          <ac:chgData name="Michal Guzowski" userId="c20d401a94ff9635" providerId="LiveId" clId="{01938977-7D08-4B7F-ACB8-4E05E150E0D6}" dt="2017-10-15T11:19:40.189" v="317" actId="478"/>
          <ac:spMkLst>
            <pc:docMk/>
            <pc:sldMk cId="3663605414" sldId="267"/>
            <ac:spMk id="10" creationId="{E506CCC8-5C02-4617-BEDF-0AE180F1CEAD}"/>
          </ac:spMkLst>
        </pc:spChg>
        <pc:spChg chg="del">
          <ac:chgData name="Michal Guzowski" userId="c20d401a94ff9635" providerId="LiveId" clId="{01938977-7D08-4B7F-ACB8-4E05E150E0D6}" dt="2017-10-15T11:19:40.189" v="317" actId="478"/>
          <ac:spMkLst>
            <pc:docMk/>
            <pc:sldMk cId="3663605414" sldId="267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21:13.642" v="357" actId="478"/>
          <ac:spMkLst>
            <pc:docMk/>
            <pc:sldMk cId="3663605414" sldId="267"/>
            <ac:spMk id="12" creationId="{900554E5-8E0E-40A5-9549-4AC2FF49A350}"/>
          </ac:spMkLst>
        </pc:spChg>
        <pc:spChg chg="add del">
          <ac:chgData name="Michal Guzowski" userId="c20d401a94ff9635" providerId="LiveId" clId="{01938977-7D08-4B7F-ACB8-4E05E150E0D6}" dt="2017-10-15T11:21:13.642" v="357" actId="478"/>
          <ac:spMkLst>
            <pc:docMk/>
            <pc:sldMk cId="3663605414" sldId="267"/>
            <ac:spMk id="13" creationId="{10ECF3FD-9AE4-430F-AA17-B133F0F046CE}"/>
          </ac:spMkLst>
        </pc:spChg>
        <pc:spChg chg="add">
          <ac:chgData name="Michal Guzowski" userId="c20d401a94ff9635" providerId="LiveId" clId="{01938977-7D08-4B7F-ACB8-4E05E150E0D6}" dt="2017-10-15T11:21:14.135" v="358"/>
          <ac:spMkLst>
            <pc:docMk/>
            <pc:sldMk cId="3663605414" sldId="267"/>
            <ac:spMk id="14" creationId="{A7EB1072-6090-4254-B44C-1C3146B88DD1}"/>
          </ac:spMkLst>
        </pc:spChg>
        <pc:spChg chg="add">
          <ac:chgData name="Michal Guzowski" userId="c20d401a94ff9635" providerId="LiveId" clId="{01938977-7D08-4B7F-ACB8-4E05E150E0D6}" dt="2017-10-15T11:21:14.135" v="358"/>
          <ac:spMkLst>
            <pc:docMk/>
            <pc:sldMk cId="3663605414" sldId="267"/>
            <ac:spMk id="15" creationId="{7C07727A-3B20-4C8F-9912-4E9399182F70}"/>
          </ac:spMkLst>
        </pc:spChg>
      </pc:sldChg>
      <pc:sldChg chg="addSp delSp add">
        <pc:chgData name="Michal Guzowski" userId="c20d401a94ff9635" providerId="LiveId" clId="{01938977-7D08-4B7F-ACB8-4E05E150E0D6}" dt="2017-10-15T11:21:18.688" v="360"/>
        <pc:sldMkLst>
          <pc:docMk/>
          <pc:sldMk cId="3128970014" sldId="268"/>
        </pc:sldMkLst>
        <pc:spChg chg="del">
          <ac:chgData name="Michal Guzowski" userId="c20d401a94ff9635" providerId="LiveId" clId="{01938977-7D08-4B7F-ACB8-4E05E150E0D6}" dt="2017-10-15T11:19:43.708" v="319" actId="478"/>
          <ac:spMkLst>
            <pc:docMk/>
            <pc:sldMk cId="3128970014" sldId="268"/>
            <ac:spMk id="10" creationId="{E506CCC8-5C02-4617-BEDF-0AE180F1CEAD}"/>
          </ac:spMkLst>
        </pc:spChg>
        <pc:spChg chg="del">
          <ac:chgData name="Michal Guzowski" userId="c20d401a94ff9635" providerId="LiveId" clId="{01938977-7D08-4B7F-ACB8-4E05E150E0D6}" dt="2017-10-15T11:19:43.708" v="319" actId="478"/>
          <ac:spMkLst>
            <pc:docMk/>
            <pc:sldMk cId="3128970014" sldId="268"/>
            <ac:spMk id="11" creationId="{EF5DDD6E-E88E-431F-9664-42607A4722FF}"/>
          </ac:spMkLst>
        </pc:spChg>
        <pc:spChg chg="add del">
          <ac:chgData name="Michal Guzowski" userId="c20d401a94ff9635" providerId="LiveId" clId="{01938977-7D08-4B7F-ACB8-4E05E150E0D6}" dt="2017-10-15T11:21:18.180" v="359" actId="478"/>
          <ac:spMkLst>
            <pc:docMk/>
            <pc:sldMk cId="3128970014" sldId="268"/>
            <ac:spMk id="12" creationId="{89A2730B-2216-4D10-A173-A75AE1CD012B}"/>
          </ac:spMkLst>
        </pc:spChg>
        <pc:spChg chg="add del">
          <ac:chgData name="Michal Guzowski" userId="c20d401a94ff9635" providerId="LiveId" clId="{01938977-7D08-4B7F-ACB8-4E05E150E0D6}" dt="2017-10-15T11:21:18.180" v="359" actId="478"/>
          <ac:spMkLst>
            <pc:docMk/>
            <pc:sldMk cId="3128970014" sldId="268"/>
            <ac:spMk id="13" creationId="{B54741D8-C528-4A8D-BD82-AD9AC117C0DB}"/>
          </ac:spMkLst>
        </pc:spChg>
        <pc:spChg chg="add">
          <ac:chgData name="Michal Guzowski" userId="c20d401a94ff9635" providerId="LiveId" clId="{01938977-7D08-4B7F-ACB8-4E05E150E0D6}" dt="2017-10-15T11:21:18.688" v="360"/>
          <ac:spMkLst>
            <pc:docMk/>
            <pc:sldMk cId="3128970014" sldId="268"/>
            <ac:spMk id="14" creationId="{20A20D56-6427-4652-91F6-7178C2313D4F}"/>
          </ac:spMkLst>
        </pc:spChg>
        <pc:spChg chg="add">
          <ac:chgData name="Michal Guzowski" userId="c20d401a94ff9635" providerId="LiveId" clId="{01938977-7D08-4B7F-ACB8-4E05E150E0D6}" dt="2017-10-15T11:21:18.688" v="360"/>
          <ac:spMkLst>
            <pc:docMk/>
            <pc:sldMk cId="3128970014" sldId="268"/>
            <ac:spMk id="15" creationId="{47773CB0-3929-4F27-B244-09683E14B037}"/>
          </ac:spMkLst>
        </pc:spChg>
      </pc:sldChg>
      <pc:sldChg chg="modSp add">
        <pc:chgData name="Michal Guzowski" userId="c20d401a94ff9635" providerId="LiveId" clId="{01938977-7D08-4B7F-ACB8-4E05E150E0D6}" dt="2017-10-15T11:21:04.909" v="356" actId="20577"/>
        <pc:sldMkLst>
          <pc:docMk/>
          <pc:sldMk cId="12716513" sldId="269"/>
        </pc:sldMkLst>
        <pc:spChg chg="mod">
          <ac:chgData name="Michal Guzowski" userId="c20d401a94ff9635" providerId="LiveId" clId="{01938977-7D08-4B7F-ACB8-4E05E150E0D6}" dt="2017-10-15T11:21:04.909" v="356" actId="20577"/>
          <ac:spMkLst>
            <pc:docMk/>
            <pc:sldMk cId="12716513" sldId="269"/>
            <ac:spMk id="10" creationId="{E506CCC8-5C02-4617-BEDF-0AE180F1CEAD}"/>
          </ac:spMkLst>
        </pc:spChg>
        <pc:spChg chg="mod">
          <ac:chgData name="Michal Guzowski" userId="c20d401a94ff9635" providerId="LiveId" clId="{01938977-7D08-4B7F-ACB8-4E05E150E0D6}" dt="2017-10-15T11:20:55.020" v="342" actId="20577"/>
          <ac:spMkLst>
            <pc:docMk/>
            <pc:sldMk cId="12716513" sldId="269"/>
            <ac:spMk id="11" creationId="{EF5DDD6E-E88E-431F-9664-42607A4722FF}"/>
          </ac:spMkLst>
        </pc:spChg>
      </pc:sldChg>
      <pc:sldChg chg="modSp add">
        <pc:chgData name="Michal Guzowski" userId="c20d401a94ff9635" providerId="LiveId" clId="{01938977-7D08-4B7F-ACB8-4E05E150E0D6}" dt="2017-10-15T12:54:32.294" v="947" actId="20577"/>
        <pc:sldMkLst>
          <pc:docMk/>
          <pc:sldMk cId="1877828235" sldId="270"/>
        </pc:sldMkLst>
        <pc:spChg chg="mod">
          <ac:chgData name="Michal Guzowski" userId="c20d401a94ff9635" providerId="LiveId" clId="{01938977-7D08-4B7F-ACB8-4E05E150E0D6}" dt="2017-10-15T12:54:32.294" v="947" actId="20577"/>
          <ac:spMkLst>
            <pc:docMk/>
            <pc:sldMk cId="1877828235" sldId="270"/>
            <ac:spMk id="2" creationId="{77006ECA-8A90-4114-ACDA-FF93B7B7D6BE}"/>
          </ac:spMkLst>
        </pc:spChg>
        <pc:spChg chg="mod">
          <ac:chgData name="Michal Guzowski" userId="c20d401a94ff9635" providerId="LiveId" clId="{01938977-7D08-4B7F-ACB8-4E05E150E0D6}" dt="2017-10-15T11:26:16.435" v="487" actId="20577"/>
          <ac:spMkLst>
            <pc:docMk/>
            <pc:sldMk cId="1877828235" sldId="270"/>
            <ac:spMk id="8" creationId="{CF2AB819-E944-4339-9ECE-A4840A5E09FC}"/>
          </ac:spMkLst>
        </pc:spChg>
        <pc:spChg chg="mod">
          <ac:chgData name="Michal Guzowski" userId="c20d401a94ff9635" providerId="LiveId" clId="{01938977-7D08-4B7F-ACB8-4E05E150E0D6}" dt="2017-10-15T11:26:03.910" v="481" actId="20577"/>
          <ac:spMkLst>
            <pc:docMk/>
            <pc:sldMk cId="1877828235" sldId="270"/>
            <ac:spMk id="9" creationId="{CE09B884-F26F-4A46-A5BF-AA89FD04A765}"/>
          </ac:spMkLst>
        </pc:spChg>
        <pc:spChg chg="mod">
          <ac:chgData name="Michal Guzowski" userId="c20d401a94ff9635" providerId="LiveId" clId="{01938977-7D08-4B7F-ACB8-4E05E150E0D6}" dt="2017-10-15T11:26:29.712" v="495" actId="20577"/>
          <ac:spMkLst>
            <pc:docMk/>
            <pc:sldMk cId="1877828235" sldId="270"/>
            <ac:spMk id="14" creationId="{20A20D56-6427-4652-91F6-7178C2313D4F}"/>
          </ac:spMkLst>
        </pc:spChg>
      </pc:sldChg>
      <pc:sldChg chg="modSp add">
        <pc:chgData name="Michal Guzowski" userId="c20d401a94ff9635" providerId="LiveId" clId="{01938977-7D08-4B7F-ACB8-4E05E150E0D6}" dt="2017-10-15T16:17:42.136" v="1272" actId="20577"/>
        <pc:sldMkLst>
          <pc:docMk/>
          <pc:sldMk cId="199693865" sldId="271"/>
        </pc:sldMkLst>
        <pc:spChg chg="mod">
          <ac:chgData name="Michal Guzowski" userId="c20d401a94ff9635" providerId="LiveId" clId="{01938977-7D08-4B7F-ACB8-4E05E150E0D6}" dt="2017-10-15T11:27:51.922" v="505" actId="20577"/>
          <ac:spMkLst>
            <pc:docMk/>
            <pc:sldMk cId="199693865" sldId="271"/>
            <ac:spMk id="2" creationId="{A7BFF103-748A-4F4C-A7EE-59396A4FA35E}"/>
          </ac:spMkLst>
        </pc:spChg>
        <pc:spChg chg="mod">
          <ac:chgData name="Michal Guzowski" userId="c20d401a94ff9635" providerId="LiveId" clId="{01938977-7D08-4B7F-ACB8-4E05E150E0D6}" dt="2017-10-15T16:17:42.136" v="1272" actId="20577"/>
          <ac:spMkLst>
            <pc:docMk/>
            <pc:sldMk cId="199693865" sldId="271"/>
            <ac:spMk id="3" creationId="{C0684D15-81F0-4844-AFD0-C7E853D4060F}"/>
          </ac:spMkLst>
        </pc:spChg>
      </pc:sldChg>
      <pc:sldChg chg="addSp delSp modSp add ord">
        <pc:chgData name="Michal Guzowski" userId="c20d401a94ff9635" providerId="LiveId" clId="{01938977-7D08-4B7F-ACB8-4E05E150E0D6}" dt="2017-10-15T15:30:07.143" v="1156" actId="14100"/>
        <pc:sldMkLst>
          <pc:docMk/>
          <pc:sldMk cId="1782952508" sldId="272"/>
        </pc:sldMkLst>
        <pc:spChg chg="mod">
          <ac:chgData name="Michal Guzowski" userId="c20d401a94ff9635" providerId="LiveId" clId="{01938977-7D08-4B7F-ACB8-4E05E150E0D6}" dt="2017-10-15T11:28:58.361" v="542" actId="20577"/>
          <ac:spMkLst>
            <pc:docMk/>
            <pc:sldMk cId="1782952508" sldId="272"/>
            <ac:spMk id="2" creationId="{186218BB-9D29-491C-B947-EDF25B889E02}"/>
          </ac:spMkLst>
        </pc:spChg>
        <pc:spChg chg="del">
          <ac:chgData name="Michal Guzowski" userId="c20d401a94ff9635" providerId="LiveId" clId="{01938977-7D08-4B7F-ACB8-4E05E150E0D6}" dt="2017-10-15T11:28:15.894" v="509" actId="14100"/>
          <ac:spMkLst>
            <pc:docMk/>
            <pc:sldMk cId="1782952508" sldId="272"/>
            <ac:spMk id="3" creationId="{9ED2CE34-36FF-4F9B-9190-08EE63D8D184}"/>
          </ac:spMkLst>
        </pc:spChg>
        <pc:spChg chg="add mod">
          <ac:chgData name="Michal Guzowski" userId="c20d401a94ff9635" providerId="LiveId" clId="{01938977-7D08-4B7F-ACB8-4E05E150E0D6}" dt="2017-10-15T11:28:32.749" v="510" actId="478"/>
          <ac:spMkLst>
            <pc:docMk/>
            <pc:sldMk cId="1782952508" sldId="272"/>
            <ac:spMk id="6" creationId="{94FDEEA7-38A5-4179-AA7D-C0A2A8CF620B}"/>
          </ac:spMkLst>
        </pc:spChg>
        <pc:spChg chg="add mod">
          <ac:chgData name="Michal Guzowski" userId="c20d401a94ff9635" providerId="LiveId" clId="{01938977-7D08-4B7F-ACB8-4E05E150E0D6}" dt="2017-10-15T11:29:17.217" v="547" actId="2085"/>
          <ac:spMkLst>
            <pc:docMk/>
            <pc:sldMk cId="1782952508" sldId="272"/>
            <ac:spMk id="8" creationId="{A420AE18-2FF5-44C3-87D0-D7CD4E7256AF}"/>
          </ac:spMkLst>
        </pc:spChg>
        <pc:spChg chg="add mod">
          <ac:chgData name="Michal Guzowski" userId="c20d401a94ff9635" providerId="LiveId" clId="{01938977-7D08-4B7F-ACB8-4E05E150E0D6}" dt="2017-10-15T11:30:51.623" v="596" actId="20577"/>
          <ac:spMkLst>
            <pc:docMk/>
            <pc:sldMk cId="1782952508" sldId="272"/>
            <ac:spMk id="9" creationId="{EAAC89DA-A01D-47E1-9E49-67FBB461F1EB}"/>
          </ac:spMkLst>
        </pc:spChg>
        <pc:spChg chg="add mod">
          <ac:chgData name="Michal Guzowski" userId="c20d401a94ff9635" providerId="LiveId" clId="{01938977-7D08-4B7F-ACB8-4E05E150E0D6}" dt="2017-10-15T15:28:46.972" v="1148" actId="14100"/>
          <ac:spMkLst>
            <pc:docMk/>
            <pc:sldMk cId="1782952508" sldId="272"/>
            <ac:spMk id="10" creationId="{7650184E-6AD7-46F7-BB90-4B6D77A62545}"/>
          </ac:spMkLst>
        </pc:spChg>
        <pc:spChg chg="add mod">
          <ac:chgData name="Michal Guzowski" userId="c20d401a94ff9635" providerId="LiveId" clId="{01938977-7D08-4B7F-ACB8-4E05E150E0D6}" dt="2017-10-15T15:28:37.314" v="1144" actId="14100"/>
          <ac:spMkLst>
            <pc:docMk/>
            <pc:sldMk cId="1782952508" sldId="272"/>
            <ac:spMk id="11" creationId="{6E72C803-4C60-4BD6-A376-8AFC4979B4D3}"/>
          </ac:spMkLst>
        </pc:spChg>
        <pc:spChg chg="add mod">
          <ac:chgData name="Michal Guzowski" userId="c20d401a94ff9635" providerId="LiveId" clId="{01938977-7D08-4B7F-ACB8-4E05E150E0D6}" dt="2017-10-15T15:30:07.143" v="1156" actId="14100"/>
          <ac:spMkLst>
            <pc:docMk/>
            <pc:sldMk cId="1782952508" sldId="272"/>
            <ac:spMk id="12" creationId="{15DB9119-A91D-4E70-A999-74D144FBEB63}"/>
          </ac:spMkLst>
        </pc:spChg>
        <pc:picChg chg="add del">
          <ac:chgData name="Michal Guzowski" userId="c20d401a94ff9635" providerId="LiveId" clId="{01938977-7D08-4B7F-ACB8-4E05E150E0D6}" dt="2017-10-15T11:28:32.749" v="510" actId="478"/>
          <ac:picMkLst>
            <pc:docMk/>
            <pc:sldMk cId="1782952508" sldId="272"/>
            <ac:picMk id="4" creationId="{19CA5A27-8872-4F5E-A47A-8EFF5AE2E71D}"/>
          </ac:picMkLst>
        </pc:picChg>
        <pc:picChg chg="add mod modCrop">
          <ac:chgData name="Michal Guzowski" userId="c20d401a94ff9635" providerId="LiveId" clId="{01938977-7D08-4B7F-ACB8-4E05E150E0D6}" dt="2017-10-15T11:28:49.413" v="515" actId="732"/>
          <ac:picMkLst>
            <pc:docMk/>
            <pc:sldMk cId="1782952508" sldId="272"/>
            <ac:picMk id="7" creationId="{3B219E92-2298-490D-A2E8-168AE0D8BB14}"/>
          </ac:picMkLst>
        </pc:picChg>
      </pc:sldChg>
      <pc:sldChg chg="addSp delSp modSp add">
        <pc:chgData name="Michal Guzowski" userId="c20d401a94ff9635" providerId="LiveId" clId="{01938977-7D08-4B7F-ACB8-4E05E150E0D6}" dt="2017-10-15T15:41:02.863" v="1235" actId="692"/>
        <pc:sldMkLst>
          <pc:docMk/>
          <pc:sldMk cId="1326754275" sldId="273"/>
        </pc:sldMkLst>
        <pc:spChg chg="add mod">
          <ac:chgData name="Michal Guzowski" userId="c20d401a94ff9635" providerId="LiveId" clId="{01938977-7D08-4B7F-ACB8-4E05E150E0D6}" dt="2017-10-15T15:41:02.863" v="1235" actId="692"/>
          <ac:spMkLst>
            <pc:docMk/>
            <pc:sldMk cId="1326754275" sldId="273"/>
            <ac:spMk id="4" creationId="{37D24A49-D289-4312-9A28-B095585E5C84}"/>
          </ac:spMkLst>
        </pc:spChg>
        <pc:spChg chg="del">
          <ac:chgData name="Michal Guzowski" userId="c20d401a94ff9635" providerId="LiveId" clId="{01938977-7D08-4B7F-ACB8-4E05E150E0D6}" dt="2017-10-15T11:47:46.381" v="604" actId="692"/>
          <ac:spMkLst>
            <pc:docMk/>
            <pc:sldMk cId="1326754275" sldId="273"/>
            <ac:spMk id="6" creationId="{94FDEEA7-38A5-4179-AA7D-C0A2A8CF620B}"/>
          </ac:spMkLst>
        </pc:spChg>
        <pc:spChg chg="del">
          <ac:chgData name="Michal Guzowski" userId="c20d401a94ff9635" providerId="LiveId" clId="{01938977-7D08-4B7F-ACB8-4E05E150E0D6}" dt="2017-10-15T11:47:18.831" v="599" actId="478"/>
          <ac:spMkLst>
            <pc:docMk/>
            <pc:sldMk cId="1326754275" sldId="273"/>
            <ac:spMk id="9" creationId="{EAAC89DA-A01D-47E1-9E49-67FBB461F1EB}"/>
          </ac:spMkLst>
        </pc:spChg>
        <pc:picChg chg="add mod">
          <ac:chgData name="Michal Guzowski" userId="c20d401a94ff9635" providerId="LiveId" clId="{01938977-7D08-4B7F-ACB8-4E05E150E0D6}" dt="2017-10-15T11:47:46.381" v="604" actId="692"/>
          <ac:picMkLst>
            <pc:docMk/>
            <pc:sldMk cId="1326754275" sldId="273"/>
            <ac:picMk id="3" creationId="{24B7B662-4260-4071-9092-9F9ACD61BE3A}"/>
          </ac:picMkLst>
        </pc:picChg>
        <pc:picChg chg="del">
          <ac:chgData name="Michal Guzowski" userId="c20d401a94ff9635" providerId="LiveId" clId="{01938977-7D08-4B7F-ACB8-4E05E150E0D6}" dt="2017-10-15T11:47:16.120" v="598" actId="478"/>
          <ac:picMkLst>
            <pc:docMk/>
            <pc:sldMk cId="1326754275" sldId="273"/>
            <ac:picMk id="7" creationId="{3B219E92-2298-490D-A2E8-168AE0D8BB14}"/>
          </ac:picMkLst>
        </pc:picChg>
        <pc:picChg chg="add del mod">
          <ac:chgData name="Michal Guzowski" userId="c20d401a94ff9635" providerId="LiveId" clId="{01938977-7D08-4B7F-ACB8-4E05E150E0D6}" dt="2017-10-15T11:47:30.596" v="603" actId="692"/>
          <ac:picMkLst>
            <pc:docMk/>
            <pc:sldMk cId="1326754275" sldId="273"/>
            <ac:picMk id="2050" creationId="{93574539-DAB1-408E-9B5E-5ACA7EB58263}"/>
          </ac:picMkLst>
        </pc:picChg>
      </pc:sldChg>
      <pc:sldChg chg="addSp delSp modSp add">
        <pc:chgData name="Michal Guzowski" userId="c20d401a94ff9635" providerId="LiveId" clId="{01938977-7D08-4B7F-ACB8-4E05E150E0D6}" dt="2017-10-15T12:25:47.973" v="789"/>
        <pc:sldMkLst>
          <pc:docMk/>
          <pc:sldMk cId="4033577654" sldId="274"/>
        </pc:sldMkLst>
        <pc:spChg chg="mod">
          <ac:chgData name="Michal Guzowski" userId="c20d401a94ff9635" providerId="LiveId" clId="{01938977-7D08-4B7F-ACB8-4E05E150E0D6}" dt="2017-10-15T12:25:47.973" v="789"/>
          <ac:spMkLst>
            <pc:docMk/>
            <pc:sldMk cId="4033577654" sldId="274"/>
            <ac:spMk id="2" creationId="{1C84481C-D25F-42D1-8648-34F975B9106C}"/>
          </ac:spMkLst>
        </pc:spChg>
        <pc:spChg chg="del mod">
          <ac:chgData name="Michal Guzowski" userId="c20d401a94ff9635" providerId="LiveId" clId="{01938977-7D08-4B7F-ACB8-4E05E150E0D6}" dt="2017-10-15T12:17:34.244" v="644" actId="478"/>
          <ac:spMkLst>
            <pc:docMk/>
            <pc:sldMk cId="4033577654" sldId="274"/>
            <ac:spMk id="3" creationId="{30D6C6D3-347A-46A5-92E0-974FCBF425B2}"/>
          </ac:spMkLst>
        </pc:spChg>
        <pc:spChg chg="add mod">
          <ac:chgData name="Michal Guzowski" userId="c20d401a94ff9635" providerId="LiveId" clId="{01938977-7D08-4B7F-ACB8-4E05E150E0D6}" dt="2017-10-15T12:17:24.541" v="642" actId="1076"/>
          <ac:spMkLst>
            <pc:docMk/>
            <pc:sldMk cId="4033577654" sldId="274"/>
            <ac:spMk id="4" creationId="{05B3D9BE-14E8-4448-9903-E17187801A2F}"/>
          </ac:spMkLst>
        </pc:spChg>
        <pc:spChg chg="add del mod">
          <ac:chgData name="Michal Guzowski" userId="c20d401a94ff9635" providerId="LiveId" clId="{01938977-7D08-4B7F-ACB8-4E05E150E0D6}" dt="2017-10-15T12:17:34.244" v="646"/>
          <ac:spMkLst>
            <pc:docMk/>
            <pc:sldMk cId="4033577654" sldId="274"/>
            <ac:spMk id="5" creationId="{A463C352-1F79-425B-9704-476DC5EC885F}"/>
          </ac:spMkLst>
        </pc:spChg>
        <pc:spChg chg="add mod">
          <ac:chgData name="Michal Guzowski" userId="c20d401a94ff9635" providerId="LiveId" clId="{01938977-7D08-4B7F-ACB8-4E05E150E0D6}" dt="2017-10-15T12:18:42.895" v="673" actId="1076"/>
          <ac:spMkLst>
            <pc:docMk/>
            <pc:sldMk cId="4033577654" sldId="274"/>
            <ac:spMk id="6" creationId="{1F804E2D-76D6-4A27-9BC7-64F0303C7D85}"/>
          </ac:spMkLst>
        </pc:spChg>
        <pc:spChg chg="add mod">
          <ac:chgData name="Michal Guzowski" userId="c20d401a94ff9635" providerId="LiveId" clId="{01938977-7D08-4B7F-ACB8-4E05E150E0D6}" dt="2017-10-15T12:18:39.518" v="672" actId="1076"/>
          <ac:spMkLst>
            <pc:docMk/>
            <pc:sldMk cId="4033577654" sldId="274"/>
            <ac:spMk id="7" creationId="{372CB943-E27D-4941-AF1C-C108CDE63947}"/>
          </ac:spMkLst>
        </pc:spChg>
        <pc:cxnChg chg="add mod">
          <ac:chgData name="Michal Guzowski" userId="c20d401a94ff9635" providerId="LiveId" clId="{01938977-7D08-4B7F-ACB8-4E05E150E0D6}" dt="2017-10-15T12:19:02.446" v="677" actId="692"/>
          <ac:cxnSpMkLst>
            <pc:docMk/>
            <pc:sldMk cId="4033577654" sldId="274"/>
            <ac:cxnSpMk id="9" creationId="{A0415C74-682E-4660-93B9-EA8D1B5E8CAA}"/>
          </ac:cxnSpMkLst>
        </pc:cxnChg>
        <pc:cxnChg chg="add mod">
          <ac:chgData name="Michal Guzowski" userId="c20d401a94ff9635" providerId="LiveId" clId="{01938977-7D08-4B7F-ACB8-4E05E150E0D6}" dt="2017-10-15T12:19:02.446" v="677" actId="692"/>
          <ac:cxnSpMkLst>
            <pc:docMk/>
            <pc:sldMk cId="4033577654" sldId="274"/>
            <ac:cxnSpMk id="11" creationId="{B02539E4-1D2E-4844-B7D7-D9233A5EA68A}"/>
          </ac:cxnSpMkLst>
        </pc:cxnChg>
      </pc:sldChg>
      <pc:sldChg chg="addSp delSp modSp add ord">
        <pc:chgData name="Michal Guzowski" userId="c20d401a94ff9635" providerId="LiveId" clId="{01938977-7D08-4B7F-ACB8-4E05E150E0D6}" dt="2017-10-15T15:41:49.547" v="1242" actId="478"/>
        <pc:sldMkLst>
          <pc:docMk/>
          <pc:sldMk cId="974865863" sldId="275"/>
        </pc:sldMkLst>
        <pc:spChg chg="del">
          <ac:chgData name="Michal Guzowski" userId="c20d401a94ff9635" providerId="LiveId" clId="{01938977-7D08-4B7F-ACB8-4E05E150E0D6}" dt="2017-10-15T11:49:03.487" v="609" actId="478"/>
          <ac:spMkLst>
            <pc:docMk/>
            <pc:sldMk cId="974865863" sldId="275"/>
            <ac:spMk id="9" creationId="{EAAC89DA-A01D-47E1-9E49-67FBB461F1EB}"/>
          </ac:spMkLst>
        </pc:spChg>
        <pc:spChg chg="add del mod">
          <ac:chgData name="Michal Guzowski" userId="c20d401a94ff9635" providerId="LiveId" clId="{01938977-7D08-4B7F-ACB8-4E05E150E0D6}" dt="2017-10-15T15:41:49.547" v="1242" actId="478"/>
          <ac:spMkLst>
            <pc:docMk/>
            <pc:sldMk cId="974865863" sldId="275"/>
            <ac:spMk id="11" creationId="{F4AB2A02-3F56-4D6B-A51D-F841C29BE2DC}"/>
          </ac:spMkLst>
        </pc:spChg>
        <pc:picChg chg="del">
          <ac:chgData name="Michal Guzowski" userId="c20d401a94ff9635" providerId="LiveId" clId="{01938977-7D08-4B7F-ACB8-4E05E150E0D6}" dt="2017-10-15T11:48:59.226" v="608" actId="478"/>
          <ac:picMkLst>
            <pc:docMk/>
            <pc:sldMk cId="974865863" sldId="275"/>
            <ac:picMk id="7" creationId="{3B219E92-2298-490D-A2E8-168AE0D8BB14}"/>
          </ac:picMkLst>
        </pc:picChg>
        <pc:picChg chg="add mod">
          <ac:chgData name="Michal Guzowski" userId="c20d401a94ff9635" providerId="LiveId" clId="{01938977-7D08-4B7F-ACB8-4E05E150E0D6}" dt="2017-10-15T12:17:13.182" v="628" actId="1076"/>
          <ac:picMkLst>
            <pc:docMk/>
            <pc:sldMk cId="974865863" sldId="275"/>
            <ac:picMk id="10" creationId="{A30BDB70-C50E-485C-80E7-D9F088A6B024}"/>
          </ac:picMkLst>
        </pc:picChg>
      </pc:sldChg>
      <pc:sldChg chg="addSp delSp modSp add">
        <pc:chgData name="Michal Guzowski" userId="c20d401a94ff9635" providerId="LiveId" clId="{01938977-7D08-4B7F-ACB8-4E05E150E0D6}" dt="2017-10-15T12:26:28.822" v="804"/>
        <pc:sldMkLst>
          <pc:docMk/>
          <pc:sldMk cId="4137391564" sldId="276"/>
        </pc:sldMkLst>
        <pc:spChg chg="mod">
          <ac:chgData name="Michal Guzowski" userId="c20d401a94ff9635" providerId="LiveId" clId="{01938977-7D08-4B7F-ACB8-4E05E150E0D6}" dt="2017-10-15T12:26:28.822" v="804"/>
          <ac:spMkLst>
            <pc:docMk/>
            <pc:sldMk cId="4137391564" sldId="276"/>
            <ac:spMk id="2" creationId="{1C84481C-D25F-42D1-8648-34F975B9106C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4" creationId="{05B3D9BE-14E8-4448-9903-E17187801A2F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6" creationId="{1F804E2D-76D6-4A27-9BC7-64F0303C7D85}"/>
          </ac:spMkLst>
        </pc:spChg>
        <pc:spChg chg="mod">
          <ac:chgData name="Michal Guzowski" userId="c20d401a94ff9635" providerId="LiveId" clId="{01938977-7D08-4B7F-ACB8-4E05E150E0D6}" dt="2017-10-15T12:24:40.261" v="781" actId="1038"/>
          <ac:spMkLst>
            <pc:docMk/>
            <pc:sldMk cId="4137391564" sldId="276"/>
            <ac:spMk id="7" creationId="{372CB943-E27D-4941-AF1C-C108CDE63947}"/>
          </ac:spMkLst>
        </pc:spChg>
        <pc:spChg chg="add mod">
          <ac:chgData name="Michal Guzowski" userId="c20d401a94ff9635" providerId="LiveId" clId="{01938977-7D08-4B7F-ACB8-4E05E150E0D6}" dt="2017-10-15T12:24:50.822" v="784" actId="1076"/>
          <ac:spMkLst>
            <pc:docMk/>
            <pc:sldMk cId="4137391564" sldId="276"/>
            <ac:spMk id="8" creationId="{20B235E3-BD12-44E4-B371-C7974671A79F}"/>
          </ac:spMkLst>
        </pc:spChg>
        <pc:spChg chg="add mod">
          <ac:chgData name="Michal Guzowski" userId="c20d401a94ff9635" providerId="LiveId" clId="{01938977-7D08-4B7F-ACB8-4E05E150E0D6}" dt="2017-10-15T12:24:50.822" v="784" actId="1076"/>
          <ac:spMkLst>
            <pc:docMk/>
            <pc:sldMk cId="4137391564" sldId="276"/>
            <ac:spMk id="13" creationId="{7574B78C-C037-4764-B889-14EEBBBC0CBF}"/>
          </ac:spMkLst>
        </pc:spChg>
        <pc:spChg chg="add mod">
          <ac:chgData name="Michal Guzowski" userId="c20d401a94ff9635" providerId="LiveId" clId="{01938977-7D08-4B7F-ACB8-4E05E150E0D6}" dt="2017-10-15T12:25:14.047" v="788" actId="692"/>
          <ac:spMkLst>
            <pc:docMk/>
            <pc:sldMk cId="4137391564" sldId="276"/>
            <ac:spMk id="14" creationId="{7DE0F522-FBA8-487C-B7F6-97E7A3F51B39}"/>
          </ac:spMkLst>
        </pc:spChg>
        <pc:spChg chg="add mod">
          <ac:chgData name="Michal Guzowski" userId="c20d401a94ff9635" providerId="LiveId" clId="{01938977-7D08-4B7F-ACB8-4E05E150E0D6}" dt="2017-10-15T12:25:14.047" v="788" actId="692"/>
          <ac:spMkLst>
            <pc:docMk/>
            <pc:sldMk cId="4137391564" sldId="276"/>
            <ac:spMk id="15" creationId="{358DBE80-14D5-4B85-997B-09DC18CA8292}"/>
          </ac:spMkLst>
        </pc:spChg>
        <pc:cxnChg chg="add del mod">
          <ac:chgData name="Michal Guzowski" userId="c20d401a94ff9635" providerId="LiveId" clId="{01938977-7D08-4B7F-ACB8-4E05E150E0D6}" dt="2017-10-15T12:24:45.973" v="782" actId="478"/>
          <ac:cxnSpMkLst>
            <pc:docMk/>
            <pc:sldMk cId="4137391564" sldId="276"/>
            <ac:cxnSpMk id="5" creationId="{20A8B2E0-9CE1-42F4-929A-816270E87414}"/>
          </ac:cxnSpMkLst>
        </pc:cxnChg>
        <pc:cxnChg chg="mod">
          <ac:chgData name="Michal Guzowski" userId="c20d401a94ff9635" providerId="LiveId" clId="{01938977-7D08-4B7F-ACB8-4E05E150E0D6}" dt="2017-10-15T12:24:40.261" v="781" actId="1038"/>
          <ac:cxnSpMkLst>
            <pc:docMk/>
            <pc:sldMk cId="4137391564" sldId="276"/>
            <ac:cxnSpMk id="9" creationId="{A0415C74-682E-4660-93B9-EA8D1B5E8CAA}"/>
          </ac:cxnSpMkLst>
        </pc:cxnChg>
        <pc:cxnChg chg="mod">
          <ac:chgData name="Michal Guzowski" userId="c20d401a94ff9635" providerId="LiveId" clId="{01938977-7D08-4B7F-ACB8-4E05E150E0D6}" dt="2017-10-15T12:24:40.261" v="781" actId="1038"/>
          <ac:cxnSpMkLst>
            <pc:docMk/>
            <pc:sldMk cId="4137391564" sldId="276"/>
            <ac:cxnSpMk id="11" creationId="{B02539E4-1D2E-4844-B7D7-D9233A5EA68A}"/>
          </ac:cxnSpMkLst>
        </pc:cxnChg>
        <pc:cxnChg chg="add del mod">
          <ac:chgData name="Michal Guzowski" userId="c20d401a94ff9635" providerId="LiveId" clId="{01938977-7D08-4B7F-ACB8-4E05E150E0D6}" dt="2017-10-15T12:24:47.292" v="783" actId="478"/>
          <ac:cxnSpMkLst>
            <pc:docMk/>
            <pc:sldMk cId="4137391564" sldId="276"/>
            <ac:cxnSpMk id="12" creationId="{2E642D74-0846-4855-8784-86E36FE44FBF}"/>
          </ac:cxnSpMkLst>
        </pc:cxnChg>
      </pc:sldChg>
      <pc:sldChg chg="addSp delSp modSp add">
        <pc:chgData name="Michal Guzowski" userId="c20d401a94ff9635" providerId="LiveId" clId="{01938977-7D08-4B7F-ACB8-4E05E150E0D6}" dt="2017-10-15T12:54:48.251" v="948"/>
        <pc:sldMkLst>
          <pc:docMk/>
          <pc:sldMk cId="1804190375" sldId="277"/>
        </pc:sldMkLst>
        <pc:spChg chg="mod">
          <ac:chgData name="Michal Guzowski" userId="c20d401a94ff9635" providerId="LiveId" clId="{01938977-7D08-4B7F-ACB8-4E05E150E0D6}" dt="2017-10-15T12:54:48.251" v="948"/>
          <ac:spMkLst>
            <pc:docMk/>
            <pc:sldMk cId="1804190375" sldId="277"/>
            <ac:spMk id="2" creationId="{77006ECA-8A90-4114-ACDA-FF93B7B7D6BE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3" creationId="{92CE02EA-E392-4FC2-A643-77CEC8992E89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10" creationId="{88F61346-2395-448B-81A4-AFF246DFBE48}"/>
          </ac:spMkLst>
        </pc:spChg>
        <pc:spChg chg="add mod">
          <ac:chgData name="Michal Guzowski" userId="c20d401a94ff9635" providerId="LiveId" clId="{01938977-7D08-4B7F-ACB8-4E05E150E0D6}" dt="2017-10-15T12:51:01.492" v="856" actId="1076"/>
          <ac:spMkLst>
            <pc:docMk/>
            <pc:sldMk cId="1804190375" sldId="277"/>
            <ac:spMk id="11" creationId="{82F9C2F7-7CFB-47CD-8DDC-9130DAA00088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2" creationId="{DD22FAA9-6D04-439F-956B-B918FCF622C0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3" creationId="{112B3D66-4867-478A-80CE-F3962BD49DAF}"/>
          </ac:spMkLst>
        </pc:spChg>
        <pc:spChg chg="add del mod">
          <ac:chgData name="Michal Guzowski" userId="c20d401a94ff9635" providerId="LiveId" clId="{01938977-7D08-4B7F-ACB8-4E05E150E0D6}" dt="2017-10-15T12:52:00.575" v="893" actId="478"/>
          <ac:spMkLst>
            <pc:docMk/>
            <pc:sldMk cId="1804190375" sldId="277"/>
            <ac:spMk id="16" creationId="{F9EC5F04-670E-4F20-B37F-06740E83F8C7}"/>
          </ac:spMkLst>
        </pc:spChg>
      </pc:sldChg>
      <pc:sldChg chg="modSp add ord">
        <pc:chgData name="Michal Guzowski" userId="c20d401a94ff9635" providerId="LiveId" clId="{01938977-7D08-4B7F-ACB8-4E05E150E0D6}" dt="2017-10-15T15:26:04.996" v="980"/>
        <pc:sldMkLst>
          <pc:docMk/>
          <pc:sldMk cId="1211250247" sldId="278"/>
        </pc:sldMkLst>
        <pc:spChg chg="mod">
          <ac:chgData name="Michal Guzowski" userId="c20d401a94ff9635" providerId="LiveId" clId="{01938977-7D08-4B7F-ACB8-4E05E150E0D6}" dt="2017-10-15T12:54:51.278" v="949"/>
          <ac:spMkLst>
            <pc:docMk/>
            <pc:sldMk cId="1211250247" sldId="278"/>
            <ac:spMk id="2" creationId="{77006ECA-8A90-4114-ACDA-FF93B7B7D6BE}"/>
          </ac:spMkLst>
        </pc:spChg>
      </pc:sldChg>
      <pc:sldChg chg="addSp modSp add">
        <pc:chgData name="Michal Guzowski" userId="c20d401a94ff9635" providerId="LiveId" clId="{01938977-7D08-4B7F-ACB8-4E05E150E0D6}" dt="2017-10-15T12:57:35.662" v="977" actId="692"/>
        <pc:sldMkLst>
          <pc:docMk/>
          <pc:sldMk cId="3694626679" sldId="279"/>
        </pc:sldMkLst>
        <pc:spChg chg="add mod">
          <ac:chgData name="Michal Guzowski" userId="c20d401a94ff9635" providerId="LiveId" clId="{01938977-7D08-4B7F-ACB8-4E05E150E0D6}" dt="2017-10-15T12:56:36.333" v="962" actId="1076"/>
          <ac:spMkLst>
            <pc:docMk/>
            <pc:sldMk cId="3694626679" sldId="279"/>
            <ac:spMk id="3" creationId="{8667938B-0B34-4FE0-9D53-30940B148E53}"/>
          </ac:spMkLst>
        </pc:spChg>
        <pc:spChg chg="add mod">
          <ac:chgData name="Michal Guzowski" userId="c20d401a94ff9635" providerId="LiveId" clId="{01938977-7D08-4B7F-ACB8-4E05E150E0D6}" dt="2017-10-15T12:56:46.761" v="975" actId="20577"/>
          <ac:spMkLst>
            <pc:docMk/>
            <pc:sldMk cId="3694626679" sldId="279"/>
            <ac:spMk id="12" creationId="{315D2CD2-AD8A-49F4-9E7A-14DCB6D6878D}"/>
          </ac:spMkLst>
        </pc:spChg>
        <pc:cxnChg chg="add mod">
          <ac:chgData name="Michal Guzowski" userId="c20d401a94ff9635" providerId="LiveId" clId="{01938977-7D08-4B7F-ACB8-4E05E150E0D6}" dt="2017-10-15T12:57:35.662" v="977" actId="692"/>
          <ac:cxnSpMkLst>
            <pc:docMk/>
            <pc:sldMk cId="3694626679" sldId="279"/>
            <ac:cxnSpMk id="10" creationId="{F9231EAD-AEBB-4F54-BFE4-DCCA1F3BD1C2}"/>
          </ac:cxnSpMkLst>
        </pc:cxnChg>
        <pc:cxnChg chg="add mod">
          <ac:chgData name="Michal Guzowski" userId="c20d401a94ff9635" providerId="LiveId" clId="{01938977-7D08-4B7F-ACB8-4E05E150E0D6}" dt="2017-10-15T12:57:35.662" v="977" actId="692"/>
          <ac:cxnSpMkLst>
            <pc:docMk/>
            <pc:sldMk cId="3694626679" sldId="279"/>
            <ac:cxnSpMk id="17" creationId="{B9D8D92E-EE31-4EB0-9092-4D831D0D7979}"/>
          </ac:cxnSpMkLst>
        </pc:cxnChg>
      </pc:sldChg>
      <pc:sldChg chg="add">
        <pc:chgData name="Michal Guzowski" userId="c20d401a94ff9635" providerId="LiveId" clId="{01938977-7D08-4B7F-ACB8-4E05E150E0D6}" dt="2017-10-15T15:23:39.718" v="978"/>
        <pc:sldMkLst>
          <pc:docMk/>
          <pc:sldMk cId="2583341237" sldId="280"/>
        </pc:sldMkLst>
      </pc:sldChg>
      <pc:sldChg chg="addSp delSp modSp add setBg">
        <pc:chgData name="Michal Guzowski" userId="c20d401a94ff9635" providerId="LiveId" clId="{01938977-7D08-4B7F-ACB8-4E05E150E0D6}" dt="2017-10-15T18:21:45.161" v="1434"/>
        <pc:sldMkLst>
          <pc:docMk/>
          <pc:sldMk cId="302901811" sldId="281"/>
        </pc:sldMkLst>
        <pc:spChg chg="mod">
          <ac:chgData name="Michal Guzowski" userId="c20d401a94ff9635" providerId="LiveId" clId="{01938977-7D08-4B7F-ACB8-4E05E150E0D6}" dt="2017-10-15T15:31:06.782" v="1164" actId="20577"/>
          <ac:spMkLst>
            <pc:docMk/>
            <pc:sldMk cId="302901811" sldId="281"/>
            <ac:spMk id="2" creationId="{9635221C-2EB3-4669-B741-475C9AD87833}"/>
          </ac:spMkLst>
        </pc:spChg>
        <pc:spChg chg="del">
          <ac:chgData name="Michal Guzowski" userId="c20d401a94ff9635" providerId="LiveId" clId="{01938977-7D08-4B7F-ACB8-4E05E150E0D6}" dt="2017-10-15T15:31:09.449" v="1165" actId="478"/>
          <ac:spMkLst>
            <pc:docMk/>
            <pc:sldMk cId="302901811" sldId="281"/>
            <ac:spMk id="3" creationId="{E219F26D-A775-4B7C-973A-E37AE4CD7E66}"/>
          </ac:spMkLst>
        </pc:spChg>
        <pc:picChg chg="add del mod modCrop">
          <ac:chgData name="Michal Guzowski" userId="c20d401a94ff9635" providerId="LiveId" clId="{01938977-7D08-4B7F-ACB8-4E05E150E0D6}" dt="2017-10-15T18:15:51.734" v="1405" actId="478"/>
          <ac:picMkLst>
            <pc:docMk/>
            <pc:sldMk cId="302901811" sldId="281"/>
            <ac:picMk id="5" creationId="{13E9BAAA-85C9-496C-A613-BBF25CA41EE0}"/>
          </ac:picMkLst>
        </pc:picChg>
        <pc:picChg chg="add del mod modCrop">
          <ac:chgData name="Michal Guzowski" userId="c20d401a94ff9635" providerId="LiveId" clId="{01938977-7D08-4B7F-ACB8-4E05E150E0D6}" dt="2017-10-15T18:15:51.734" v="1405" actId="478"/>
          <ac:picMkLst>
            <pc:docMk/>
            <pc:sldMk cId="302901811" sldId="281"/>
            <ac:picMk id="6" creationId="{1BE68D80-AD5C-413E-BBF5-589E9317B251}"/>
          </ac:picMkLst>
        </pc:picChg>
        <pc:picChg chg="add mod">
          <ac:chgData name="Michal Guzowski" userId="c20d401a94ff9635" providerId="LiveId" clId="{01938977-7D08-4B7F-ACB8-4E05E150E0D6}" dt="2017-10-15T18:21:27.135" v="1433" actId="692"/>
          <ac:picMkLst>
            <pc:docMk/>
            <pc:sldMk cId="302901811" sldId="281"/>
            <ac:picMk id="8" creationId="{085FEEE9-E1F6-45B3-9F52-EA80F3FFC798}"/>
          </ac:picMkLst>
        </pc:picChg>
      </pc:sldChg>
      <pc:sldChg chg="add del">
        <pc:chgData name="Michal Guzowski" userId="c20d401a94ff9635" providerId="LiveId" clId="{01938977-7D08-4B7F-ACB8-4E05E150E0D6}" dt="2017-10-15T15:26:20.436" v="982"/>
        <pc:sldMkLst>
          <pc:docMk/>
          <pc:sldMk cId="2457767572" sldId="281"/>
        </pc:sldMkLst>
      </pc:sldChg>
      <pc:sldChg chg="add del ord">
        <pc:chgData name="Michal Guzowski" userId="c20d401a94ff9635" providerId="LiveId" clId="{01938977-7D08-4B7F-ACB8-4E05E150E0D6}" dt="2017-10-15T15:29:34.014" v="1153" actId="2696"/>
        <pc:sldMkLst>
          <pc:docMk/>
          <pc:sldMk cId="3496013328" sldId="281"/>
        </pc:sldMkLst>
      </pc:sldChg>
      <pc:sldChg chg="add del">
        <pc:chgData name="Michal Guzowski" userId="c20d401a94ff9635" providerId="LiveId" clId="{01938977-7D08-4B7F-ACB8-4E05E150E0D6}" dt="2017-10-15T15:38:13.098" v="1220"/>
        <pc:sldMkLst>
          <pc:docMk/>
          <pc:sldMk cId="289905217" sldId="282"/>
        </pc:sldMkLst>
      </pc:sldChg>
      <pc:sldChg chg="addSp modSp add">
        <pc:chgData name="Michal Guzowski" userId="c20d401a94ff9635" providerId="LiveId" clId="{01938977-7D08-4B7F-ACB8-4E05E150E0D6}" dt="2017-10-15T15:38:58.670" v="1226" actId="1076"/>
        <pc:sldMkLst>
          <pc:docMk/>
          <pc:sldMk cId="2393526118" sldId="282"/>
        </pc:sldMkLst>
        <pc:picChg chg="add mod">
          <ac:chgData name="Michal Guzowski" userId="c20d401a94ff9635" providerId="LiveId" clId="{01938977-7D08-4B7F-ACB8-4E05E150E0D6}" dt="2017-10-15T15:38:58.670" v="1226" actId="1076"/>
          <ac:picMkLst>
            <pc:docMk/>
            <pc:sldMk cId="2393526118" sldId="282"/>
            <ac:picMk id="3" creationId="{40810868-0816-4D24-9BA2-DD9698833D8B}"/>
          </ac:picMkLst>
        </pc:picChg>
        <pc:picChg chg="mod">
          <ac:chgData name="Michal Guzowski" userId="c20d401a94ff9635" providerId="LiveId" clId="{01938977-7D08-4B7F-ACB8-4E05E150E0D6}" dt="2017-10-15T15:38:50.771" v="1224" actId="14100"/>
          <ac:picMkLst>
            <pc:docMk/>
            <pc:sldMk cId="2393526118" sldId="282"/>
            <ac:picMk id="7" creationId="{3B219E92-2298-490D-A2E8-168AE0D8BB14}"/>
          </ac:picMkLst>
        </pc:picChg>
      </pc:sldChg>
      <pc:sldChg chg="add">
        <pc:chgData name="Michal Guzowski" userId="c20d401a94ff9635" providerId="LiveId" clId="{01938977-7D08-4B7F-ACB8-4E05E150E0D6}" dt="2017-10-15T15:41:47.003" v="1241"/>
        <pc:sldMkLst>
          <pc:docMk/>
          <pc:sldMk cId="391270139" sldId="283"/>
        </pc:sldMkLst>
      </pc:sldChg>
      <pc:sldChg chg="modSp add">
        <pc:chgData name="Michal Guzowski" userId="c20d401a94ff9635" providerId="LiveId" clId="{01938977-7D08-4B7F-ACB8-4E05E150E0D6}" dt="2017-10-15T15:47:44.014" v="1252" actId="242"/>
        <pc:sldMkLst>
          <pc:docMk/>
          <pc:sldMk cId="3715507055" sldId="284"/>
        </pc:sldMkLst>
        <pc:spChg chg="mod">
          <ac:chgData name="Michal Guzowski" userId="c20d401a94ff9635" providerId="LiveId" clId="{01938977-7D08-4B7F-ACB8-4E05E150E0D6}" dt="2017-10-15T15:47:44.014" v="1252" actId="242"/>
          <ac:spMkLst>
            <pc:docMk/>
            <pc:sldMk cId="3715507055" sldId="284"/>
            <ac:spMk id="3" creationId="{6EA6AFAA-F25A-45A9-9632-4A01292EE58D}"/>
          </ac:spMkLst>
        </pc:spChg>
      </pc:sldChg>
      <pc:sldChg chg="modSp add">
        <pc:chgData name="Michal Guzowski" userId="c20d401a94ff9635" providerId="LiveId" clId="{01938977-7D08-4B7F-ACB8-4E05E150E0D6}" dt="2017-10-15T18:14:18.038" v="1402" actId="20577"/>
        <pc:sldMkLst>
          <pc:docMk/>
          <pc:sldMk cId="3725405271" sldId="285"/>
        </pc:sldMkLst>
        <pc:spChg chg="mod">
          <ac:chgData name="Michal Guzowski" userId="c20d401a94ff9635" providerId="LiveId" clId="{01938977-7D08-4B7F-ACB8-4E05E150E0D6}" dt="2017-10-15T18:14:18.038" v="1402" actId="20577"/>
          <ac:spMkLst>
            <pc:docMk/>
            <pc:sldMk cId="3725405271" sldId="285"/>
            <ac:spMk id="3" creationId="{3A1C2324-7D48-4B2B-9903-F7BF5A9E4D7B}"/>
          </ac:spMkLst>
        </pc:spChg>
      </pc:sldChg>
      <pc:sldChg chg="add del">
        <pc:chgData name="Michal Guzowski" userId="c20d401a94ff9635" providerId="LiveId" clId="{01938977-7D08-4B7F-ACB8-4E05E150E0D6}" dt="2017-10-15T17:13:53.409" v="1279"/>
        <pc:sldMkLst>
          <pc:docMk/>
          <pc:sldMk cId="677432178" sldId="286"/>
        </pc:sldMkLst>
      </pc:sldChg>
      <pc:sldChg chg="addSp delSp modSp add">
        <pc:chgData name="Michal Guzowski" userId="c20d401a94ff9635" providerId="LiveId" clId="{01938977-7D08-4B7F-ACB8-4E05E150E0D6}" dt="2017-10-15T18:51:52.477" v="1841" actId="6549"/>
        <pc:sldMkLst>
          <pc:docMk/>
          <pc:sldMk cId="3746963018" sldId="286"/>
        </pc:sldMkLst>
        <pc:spChg chg="mod">
          <ac:chgData name="Michal Guzowski" userId="c20d401a94ff9635" providerId="LiveId" clId="{01938977-7D08-4B7F-ACB8-4E05E150E0D6}" dt="2017-10-15T18:30:37.314" v="1446" actId="20577"/>
          <ac:spMkLst>
            <pc:docMk/>
            <pc:sldMk cId="3746963018" sldId="286"/>
            <ac:spMk id="2" creationId="{A0510B36-6C25-4502-BFEE-0C16BA287892}"/>
          </ac:spMkLst>
        </pc:spChg>
        <pc:spChg chg="mod">
          <ac:chgData name="Michal Guzowski" userId="c20d401a94ff9635" providerId="LiveId" clId="{01938977-7D08-4B7F-ACB8-4E05E150E0D6}" dt="2017-10-15T18:51:52.477" v="1841" actId="6549"/>
          <ac:spMkLst>
            <pc:docMk/>
            <pc:sldMk cId="3746963018" sldId="286"/>
            <ac:spMk id="3" creationId="{C52B0C89-CBBD-4CA6-A32C-B22107378EB2}"/>
          </ac:spMkLst>
        </pc:spChg>
        <pc:spChg chg="add del mod">
          <ac:chgData name="Michal Guzowski" userId="c20d401a94ff9635" providerId="LiveId" clId="{01938977-7D08-4B7F-ACB8-4E05E150E0D6}" dt="2017-10-15T18:34:21.757" v="1510"/>
          <ac:spMkLst>
            <pc:docMk/>
            <pc:sldMk cId="3746963018" sldId="286"/>
            <ac:spMk id="4" creationId="{3B50AA06-245F-48A5-ADE8-72ADA6512E9B}"/>
          </ac:spMkLst>
        </pc:spChg>
        <pc:spChg chg="add mod">
          <ac:chgData name="Michal Guzowski" userId="c20d401a94ff9635" providerId="LiveId" clId="{01938977-7D08-4B7F-ACB8-4E05E150E0D6}" dt="2017-10-15T18:47:25.779" v="1769" actId="20577"/>
          <ac:spMkLst>
            <pc:docMk/>
            <pc:sldMk cId="3746963018" sldId="286"/>
            <ac:spMk id="5" creationId="{D938BD6A-398E-4B92-9246-DFEEEABB9B57}"/>
          </ac:spMkLst>
        </pc:spChg>
        <pc:spChg chg="add mod">
          <ac:chgData name="Michal Guzowski" userId="c20d401a94ff9635" providerId="LiveId" clId="{01938977-7D08-4B7F-ACB8-4E05E150E0D6}" dt="2017-10-15T18:46:48.866" v="1719"/>
          <ac:spMkLst>
            <pc:docMk/>
            <pc:sldMk cId="3746963018" sldId="286"/>
            <ac:spMk id="6" creationId="{057457BA-265E-4DA0-A496-1ACB26FC27E1}"/>
          </ac:spMkLst>
        </pc:spChg>
        <pc:spChg chg="add mod">
          <ac:chgData name="Michal Guzowski" userId="c20d401a94ff9635" providerId="LiveId" clId="{01938977-7D08-4B7F-ACB8-4E05E150E0D6}" dt="2017-10-15T18:51:22.173" v="1834" actId="20577"/>
          <ac:spMkLst>
            <pc:docMk/>
            <pc:sldMk cId="3746963018" sldId="286"/>
            <ac:spMk id="7" creationId="{0C6BA170-638F-4DCF-BD25-BE677502D001}"/>
          </ac:spMkLst>
        </pc:spChg>
        <pc:spChg chg="add mod">
          <ac:chgData name="Michal Guzowski" userId="c20d401a94ff9635" providerId="LiveId" clId="{01938977-7D08-4B7F-ACB8-4E05E150E0D6}" dt="2017-10-15T18:47:46.477" v="1773" actId="1076"/>
          <ac:spMkLst>
            <pc:docMk/>
            <pc:sldMk cId="3746963018" sldId="286"/>
            <ac:spMk id="8" creationId="{1241D0F4-0AA7-494C-9CEF-4765E5FB270A}"/>
          </ac:spMkLst>
        </pc:spChg>
      </pc:sldChg>
      <pc:sldChg chg="modSp add">
        <pc:chgData name="Michal Guzowski" userId="c20d401a94ff9635" providerId="LiveId" clId="{01938977-7D08-4B7F-ACB8-4E05E150E0D6}" dt="2017-10-15T19:01:54.733" v="2302" actId="6549"/>
        <pc:sldMkLst>
          <pc:docMk/>
          <pc:sldMk cId="2418618426" sldId="287"/>
        </pc:sldMkLst>
        <pc:spChg chg="mod">
          <ac:chgData name="Michal Guzowski" userId="c20d401a94ff9635" providerId="LiveId" clId="{01938977-7D08-4B7F-ACB8-4E05E150E0D6}" dt="2017-10-15T18:33:37.338" v="1487"/>
          <ac:spMkLst>
            <pc:docMk/>
            <pc:sldMk cId="2418618426" sldId="287"/>
            <ac:spMk id="2" creationId="{7E317794-516E-4925-A83D-EEC460226356}"/>
          </ac:spMkLst>
        </pc:spChg>
        <pc:spChg chg="mod">
          <ac:chgData name="Michal Guzowski" userId="c20d401a94ff9635" providerId="LiveId" clId="{01938977-7D08-4B7F-ACB8-4E05E150E0D6}" dt="2017-10-15T19:01:54.733" v="2302" actId="6549"/>
          <ac:spMkLst>
            <pc:docMk/>
            <pc:sldMk cId="2418618426" sldId="287"/>
            <ac:spMk id="3" creationId="{825689CF-0482-49B7-992C-31FD0E28470A}"/>
          </ac:spMkLst>
        </pc:spChg>
      </pc:sldChg>
      <pc:sldChg chg="addSp delSp modSp add">
        <pc:chgData name="Michal Guzowski" userId="c20d401a94ff9635" providerId="LiveId" clId="{01938977-7D08-4B7F-ACB8-4E05E150E0D6}" dt="2017-10-15T19:07:36.095" v="2487" actId="1076"/>
        <pc:sldMkLst>
          <pc:docMk/>
          <pc:sldMk cId="3448967902" sldId="288"/>
        </pc:sldMkLst>
        <pc:spChg chg="mod">
          <ac:chgData name="Michal Guzowski" userId="c20d401a94ff9635" providerId="LiveId" clId="{01938977-7D08-4B7F-ACB8-4E05E150E0D6}" dt="2017-10-15T19:03:57.165" v="2410" actId="20577"/>
          <ac:spMkLst>
            <pc:docMk/>
            <pc:sldMk cId="3448967902" sldId="288"/>
            <ac:spMk id="2" creationId="{9DB4175C-4165-4B72-88B1-3D09E6CD7FAA}"/>
          </ac:spMkLst>
        </pc:spChg>
        <pc:spChg chg="mod">
          <ac:chgData name="Michal Guzowski" userId="c20d401a94ff9635" providerId="LiveId" clId="{01938977-7D08-4B7F-ACB8-4E05E150E0D6}" dt="2017-10-15T19:07:31.880" v="2486" actId="27636"/>
          <ac:spMkLst>
            <pc:docMk/>
            <pc:sldMk cId="3448967902" sldId="288"/>
            <ac:spMk id="3" creationId="{059EC44F-B7B3-4E5E-8200-A9EECD01BDDF}"/>
          </ac:spMkLst>
        </pc:spChg>
        <pc:spChg chg="add del mod">
          <ac:chgData name="Michal Guzowski" userId="c20d401a94ff9635" providerId="LiveId" clId="{01938977-7D08-4B7F-ACB8-4E05E150E0D6}" dt="2017-10-15T19:07:07.962" v="2477" actId="767"/>
          <ac:spMkLst>
            <pc:docMk/>
            <pc:sldMk cId="3448967902" sldId="288"/>
            <ac:spMk id="6" creationId="{BB094E36-FDE7-4AA6-A0D4-11F0833605E7}"/>
          </ac:spMkLst>
        </pc:spChg>
        <pc:spChg chg="add del mod">
          <ac:chgData name="Michal Guzowski" userId="c20d401a94ff9635" providerId="LiveId" clId="{01938977-7D08-4B7F-ACB8-4E05E150E0D6}" dt="2017-10-15T19:07:05.802" v="2464"/>
          <ac:spMkLst>
            <pc:docMk/>
            <pc:sldMk cId="3448967902" sldId="288"/>
            <ac:spMk id="7" creationId="{AED1B26F-0676-41F8-91B2-040ADDDE5E25}"/>
          </ac:spMkLst>
        </pc:spChg>
        <pc:spChg chg="add mod">
          <ac:chgData name="Michal Guzowski" userId="c20d401a94ff9635" providerId="LiveId" clId="{01938977-7D08-4B7F-ACB8-4E05E150E0D6}" dt="2017-10-15T19:07:25.731" v="2484" actId="1076"/>
          <ac:spMkLst>
            <pc:docMk/>
            <pc:sldMk cId="3448967902" sldId="288"/>
            <ac:spMk id="8" creationId="{C5E6EF7F-0881-4A9B-B0F9-B6935944DE0B}"/>
          </ac:spMkLst>
        </pc:spChg>
        <pc:picChg chg="add mod">
          <ac:chgData name="Michal Guzowski" userId="c20d401a94ff9635" providerId="LiveId" clId="{01938977-7D08-4B7F-ACB8-4E05E150E0D6}" dt="2017-10-15T19:07:36.095" v="2487" actId="1076"/>
          <ac:picMkLst>
            <pc:docMk/>
            <pc:sldMk cId="3448967902" sldId="288"/>
            <ac:picMk id="5" creationId="{EE2858E1-4D0A-4D7C-8AF8-69F645E3BC2F}"/>
          </ac:picMkLst>
        </pc:picChg>
      </pc:sldChg>
      <pc:sldChg chg="addSp delSp modSp add">
        <pc:chgData name="Michal Guzowski" userId="c20d401a94ff9635" providerId="LiveId" clId="{01938977-7D08-4B7F-ACB8-4E05E150E0D6}" dt="2017-10-15T19:38:06.614" v="2971" actId="6549"/>
        <pc:sldMkLst>
          <pc:docMk/>
          <pc:sldMk cId="97966938" sldId="289"/>
        </pc:sldMkLst>
        <pc:spChg chg="mod">
          <ac:chgData name="Michal Guzowski" userId="c20d401a94ff9635" providerId="LiveId" clId="{01938977-7D08-4B7F-ACB8-4E05E150E0D6}" dt="2017-10-15T19:09:59.668" v="2516" actId="113"/>
          <ac:spMkLst>
            <pc:docMk/>
            <pc:sldMk cId="97966938" sldId="289"/>
            <ac:spMk id="2" creationId="{CB9349E6-605D-4718-A467-0AC941E34D58}"/>
          </ac:spMkLst>
        </pc:spChg>
        <pc:spChg chg="del mod">
          <ac:chgData name="Michal Guzowski" userId="c20d401a94ff9635" providerId="LiveId" clId="{01938977-7D08-4B7F-ACB8-4E05E150E0D6}" dt="2017-10-15T19:12:51.844" v="2517"/>
          <ac:spMkLst>
            <pc:docMk/>
            <pc:sldMk cId="97966938" sldId="289"/>
            <ac:spMk id="3" creationId="{6F9514C0-BB88-4EA0-BBD9-14741CE520DA}"/>
          </ac:spMkLst>
        </pc:spChg>
        <pc:spChg chg="add mod">
          <ac:chgData name="Michal Guzowski" userId="c20d401a94ff9635" providerId="LiveId" clId="{01938977-7D08-4B7F-ACB8-4E05E150E0D6}" dt="2017-10-15T19:22:22.742" v="2794" actId="1076"/>
          <ac:spMkLst>
            <pc:docMk/>
            <pc:sldMk cId="97966938" sldId="289"/>
            <ac:spMk id="5" creationId="{A1BFEB30-A103-4916-8BCD-2C2918650ABB}"/>
          </ac:spMkLst>
        </pc:spChg>
        <pc:spChg chg="add mod">
          <ac:chgData name="Michal Guzowski" userId="c20d401a94ff9635" providerId="LiveId" clId="{01938977-7D08-4B7F-ACB8-4E05E150E0D6}" dt="2017-10-15T19:38:06.614" v="2971" actId="6549"/>
          <ac:spMkLst>
            <pc:docMk/>
            <pc:sldMk cId="97966938" sldId="289"/>
            <ac:spMk id="6" creationId="{8746792A-E5E8-4E11-B8B5-62F0992097A5}"/>
          </ac:spMkLst>
        </pc:spChg>
        <pc:spChg chg="add mod">
          <ac:chgData name="Michal Guzowski" userId="c20d401a94ff9635" providerId="LiveId" clId="{01938977-7D08-4B7F-ACB8-4E05E150E0D6}" dt="2017-10-15T19:29:21.016" v="2970" actId="20577"/>
          <ac:spMkLst>
            <pc:docMk/>
            <pc:sldMk cId="97966938" sldId="289"/>
            <ac:spMk id="10" creationId="{967BAB01-863B-43F2-A5E8-255A1CFEB141}"/>
          </ac:spMkLst>
        </pc:spChg>
        <pc:picChg chg="add mod">
          <ac:chgData name="Michal Guzowski" userId="c20d401a94ff9635" providerId="LiveId" clId="{01938977-7D08-4B7F-ACB8-4E05E150E0D6}" dt="2017-10-15T19:13:23.962" v="2523" actId="1076"/>
          <ac:picMkLst>
            <pc:docMk/>
            <pc:sldMk cId="97966938" sldId="289"/>
            <ac:picMk id="4" creationId="{5817EBF5-32CB-44D2-B748-9B6F93152AC0}"/>
          </ac:picMkLst>
        </pc:picChg>
        <pc:picChg chg="add del">
          <ac:chgData name="Michal Guzowski" userId="c20d401a94ff9635" providerId="LiveId" clId="{01938977-7D08-4B7F-ACB8-4E05E150E0D6}" dt="2017-10-15T19:19:15.465" v="2743"/>
          <ac:picMkLst>
            <pc:docMk/>
            <pc:sldMk cId="97966938" sldId="289"/>
            <ac:picMk id="7" creationId="{15D81B92-7784-4CE9-A29B-53B0ADB6DB13}"/>
          </ac:picMkLst>
        </pc:picChg>
        <pc:picChg chg="add del">
          <ac:chgData name="Michal Guzowski" userId="c20d401a94ff9635" providerId="LiveId" clId="{01938977-7D08-4B7F-ACB8-4E05E150E0D6}" dt="2017-10-15T19:19:27.418" v="2745"/>
          <ac:picMkLst>
            <pc:docMk/>
            <pc:sldMk cId="97966938" sldId="289"/>
            <ac:picMk id="8" creationId="{4B9111FD-6EA5-4870-95FD-CA52D29BB231}"/>
          </ac:picMkLst>
        </pc:picChg>
        <pc:picChg chg="add del">
          <ac:chgData name="Michal Guzowski" userId="c20d401a94ff9635" providerId="LiveId" clId="{01938977-7D08-4B7F-ACB8-4E05E150E0D6}" dt="2017-10-15T19:19:34.243" v="2747"/>
          <ac:picMkLst>
            <pc:docMk/>
            <pc:sldMk cId="97966938" sldId="289"/>
            <ac:picMk id="9" creationId="{5E1D4826-83C0-4F1E-912D-E170719F66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9BEC1-2A0B-42E9-818D-22D7A976519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0EFB9-4566-4838-81BA-B733C5F1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0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searchboxquery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XRANK(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=0.90) (Title:{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searchboxquery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0EFB9-4566-4838-81BA-B733C5F168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1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/>
          <p:cNvSpPr/>
          <p:nvPr userDrawn="1"/>
        </p:nvSpPr>
        <p:spPr>
          <a:xfrm>
            <a:off x="0" y="6276975"/>
            <a:ext cx="12192000" cy="581025"/>
          </a:xfrm>
          <a:prstGeom prst="rect">
            <a:avLst/>
          </a:prstGeom>
          <a:solidFill>
            <a:srgbClr val="333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/>
          <p:cNvSpPr txBox="1"/>
          <p:nvPr userDrawn="1"/>
        </p:nvSpPr>
        <p:spPr>
          <a:xfrm>
            <a:off x="9639300" y="6382821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www.sharecon365.pl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66700" y="6382821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#sharecon365</a:t>
            </a:r>
          </a:p>
        </p:txBody>
      </p:sp>
    </p:spTree>
    <p:extLst>
      <p:ext uri="{BB962C8B-B14F-4D97-AF65-F5344CB8AC3E}">
        <p14:creationId xmlns:p14="http://schemas.microsoft.com/office/powerpoint/2010/main" val="160922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53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267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296"/>
            <a:ext cx="10515600" cy="105727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12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039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44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528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10489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62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3347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86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849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14424"/>
            <a:ext cx="3932237" cy="942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4424"/>
            <a:ext cx="6172200" cy="4746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59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45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9BE6-6436-477C-921A-6D03CE1CBAB3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230C-CBFF-414D-94F8-F9A088E3E7DA}" type="slidenum">
              <a:rPr lang="pl-PL" smtClean="0"/>
              <a:t>‹#›</a:t>
            </a:fld>
            <a:endParaRPr lang="pl-PL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124793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" y="185738"/>
            <a:ext cx="781429" cy="7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l.guzowski@findwise.com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witter.com/michaelguzowski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icrosoft.com/en-us/fabric#react" TargetMode="External"/><Relationship Id="rId3" Type="http://schemas.openxmlformats.org/officeDocument/2006/relationships/hyperlink" Target="https://searchunleashed.wordpress.com/" TargetMode="External"/><Relationship Id="rId7" Type="http://schemas.openxmlformats.org/officeDocument/2006/relationships/hyperlink" Target="https://github.com/OlivierCC/spfx-40-fantastics" TargetMode="External"/><Relationship Id="rId2" Type="http://schemas.openxmlformats.org/officeDocument/2006/relationships/hyperlink" Target="https://docs.microsoft.com/en-us/sharepoint/dev/general-development/search-in-sharepo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ivierCC/sp-client-custom-fields" TargetMode="External"/><Relationship Id="rId5" Type="http://schemas.openxmlformats.org/officeDocument/2006/relationships/hyperlink" Target="https://docs.microsoft.com/en-us/sharepoint/dev/spfx/sharepoint-framework-overview" TargetMode="External"/><Relationship Id="rId4" Type="http://schemas.openxmlformats.org/officeDocument/2006/relationships/hyperlink" Target="https://github.com/SharePoint/PnP-Tools/tree/master/Solutions/SharePoint.Search.QueryTool" TargetMode="External"/><Relationship Id="rId9" Type="http://schemas.openxmlformats.org/officeDocument/2006/relationships/hyperlink" Target="https://reactjs.org/docs/react-component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oat.pl/ankieta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31567"/>
            <a:ext cx="9144000" cy="2387600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9167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27" y="1520443"/>
            <a:ext cx="4578239" cy="42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B8134-4600-4CCF-8A72-8C6548776AD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38376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6CCC8-5C02-4617-BEDF-0AE180F1CEAD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Accurate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5DDD6E-E88E-431F-9664-42607A4722F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53596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6CCC8-5C02-4617-BEDF-0AE180F1CEAD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5DDD6E-E88E-431F-9664-42607A4722FF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1271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B1072-6090-4254-B44C-1C3146B88DD1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07727A-3B20-4C8F-9912-4E9399182F70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366360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312897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</p:spTree>
    <p:extLst>
      <p:ext uri="{BB962C8B-B14F-4D97-AF65-F5344CB8AC3E}">
        <p14:creationId xmlns:p14="http://schemas.microsoft.com/office/powerpoint/2010/main" val="187782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E02EA-E392-4FC2-A643-77CEC8992E89}"/>
              </a:ext>
            </a:extLst>
          </p:cNvPr>
          <p:cNvSpPr txBox="1"/>
          <p:nvPr/>
        </p:nvSpPr>
        <p:spPr>
          <a:xfrm>
            <a:off x="2196081" y="2730470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61346-2395-448B-81A4-AFF246DFBE48}"/>
              </a:ext>
            </a:extLst>
          </p:cNvPr>
          <p:cNvSpPr txBox="1"/>
          <p:nvPr/>
        </p:nvSpPr>
        <p:spPr>
          <a:xfrm>
            <a:off x="2196080" y="3328749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9C2F7-7CFB-47CD-8DDC-9130DAA00088}"/>
              </a:ext>
            </a:extLst>
          </p:cNvPr>
          <p:cNvSpPr txBox="1"/>
          <p:nvPr/>
        </p:nvSpPr>
        <p:spPr>
          <a:xfrm>
            <a:off x="2196079" y="39306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0419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Driven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AB819-E944-4339-9ECE-A4840A5E09FC}"/>
              </a:ext>
            </a:extLst>
          </p:cNvPr>
          <p:cNvSpPr/>
          <p:nvPr/>
        </p:nvSpPr>
        <p:spPr>
          <a:xfrm>
            <a:off x="3071811" y="4415324"/>
            <a:ext cx="6296025" cy="600075"/>
          </a:xfrm>
          <a:prstGeom prst="rect">
            <a:avLst/>
          </a:prstGeom>
          <a:solidFill>
            <a:srgbClr val="333385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9B884-F26F-4A46-A5BF-AA89FD04A765}"/>
              </a:ext>
            </a:extLst>
          </p:cNvPr>
          <p:cNvSpPr/>
          <p:nvPr/>
        </p:nvSpPr>
        <p:spPr>
          <a:xfrm>
            <a:off x="3743324" y="3815249"/>
            <a:ext cx="4914901" cy="600075"/>
          </a:xfrm>
          <a:prstGeom prst="rect">
            <a:avLst/>
          </a:prstGeom>
          <a:solidFill>
            <a:srgbClr val="333385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Engine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20D56-6427-4652-91F6-7178C2313D4F}"/>
              </a:ext>
            </a:extLst>
          </p:cNvPr>
          <p:cNvSpPr/>
          <p:nvPr/>
        </p:nvSpPr>
        <p:spPr>
          <a:xfrm>
            <a:off x="4414837" y="3215174"/>
            <a:ext cx="3490913" cy="600075"/>
          </a:xfrm>
          <a:prstGeom prst="rect">
            <a:avLst/>
          </a:prstGeom>
          <a:solidFill>
            <a:srgbClr val="33338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73CB0-3929-4F27-B244-09683E14B037}"/>
              </a:ext>
            </a:extLst>
          </p:cNvPr>
          <p:cNvSpPr/>
          <p:nvPr/>
        </p:nvSpPr>
        <p:spPr>
          <a:xfrm>
            <a:off x="5086351" y="2615099"/>
            <a:ext cx="2066924" cy="600075"/>
          </a:xfrm>
          <a:prstGeom prst="rect">
            <a:avLst/>
          </a:prstGeom>
          <a:solidFill>
            <a:srgbClr val="333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Driven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E02EA-E392-4FC2-A643-77CEC8992E89}"/>
              </a:ext>
            </a:extLst>
          </p:cNvPr>
          <p:cNvSpPr txBox="1"/>
          <p:nvPr/>
        </p:nvSpPr>
        <p:spPr>
          <a:xfrm>
            <a:off x="2196081" y="2730470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61346-2395-448B-81A4-AFF246DFBE48}"/>
              </a:ext>
            </a:extLst>
          </p:cNvPr>
          <p:cNvSpPr txBox="1"/>
          <p:nvPr/>
        </p:nvSpPr>
        <p:spPr>
          <a:xfrm>
            <a:off x="2196080" y="3328749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9C2F7-7CFB-47CD-8DDC-9130DAA00088}"/>
              </a:ext>
            </a:extLst>
          </p:cNvPr>
          <p:cNvSpPr txBox="1"/>
          <p:nvPr/>
        </p:nvSpPr>
        <p:spPr>
          <a:xfrm>
            <a:off x="2196079" y="39306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2FAA9-6D04-439F-956B-B918FCF622C0}"/>
              </a:ext>
            </a:extLst>
          </p:cNvPr>
          <p:cNvSpPr txBox="1"/>
          <p:nvPr/>
        </p:nvSpPr>
        <p:spPr>
          <a:xfrm>
            <a:off x="9411663" y="2730470"/>
            <a:ext cx="135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SPFx</a:t>
            </a:r>
            <a:r>
              <a:rPr lang="en-US" dirty="0"/>
              <a:t> + React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B3D66-4867-478A-80CE-F3962BD49DAF}"/>
              </a:ext>
            </a:extLst>
          </p:cNvPr>
          <p:cNvSpPr txBox="1"/>
          <p:nvPr/>
        </p:nvSpPr>
        <p:spPr>
          <a:xfrm>
            <a:off x="9411662" y="33287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EC5F04-670E-4F20-B37F-06740E83F8C7}"/>
              </a:ext>
            </a:extLst>
          </p:cNvPr>
          <p:cNvSpPr txBox="1"/>
          <p:nvPr/>
        </p:nvSpPr>
        <p:spPr>
          <a:xfrm>
            <a:off x="9411661" y="3930620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</p:txBody>
      </p:sp>
    </p:spTree>
    <p:extLst>
      <p:ext uri="{BB962C8B-B14F-4D97-AF65-F5344CB8AC3E}">
        <p14:creationId xmlns:p14="http://schemas.microsoft.com/office/powerpoint/2010/main" val="121125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258334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4B7B662-4260-4071-9092-9F9ACD61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0691"/>
            <a:ext cx="10515600" cy="48747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24A49-D289-4312-9A28-B095585E5C84}"/>
              </a:ext>
            </a:extLst>
          </p:cNvPr>
          <p:cNvSpPr/>
          <p:nvPr/>
        </p:nvSpPr>
        <p:spPr>
          <a:xfrm>
            <a:off x="9124950" y="3838575"/>
            <a:ext cx="2502606" cy="24003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Thanks to </a:t>
            </a:r>
            <a:r>
              <a:rPr lang="en-US" b="0"/>
              <a:t>our partners</a:t>
            </a:r>
            <a:endParaRPr lang="pl-PL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0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114502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msdnshared.blob.core.windows.net/media/MSDNBlogsFS/prod.evol.blogs.msdn.com/CommunityServer.Blogs.Components.WeblogFiles/00/00/01/41/88/8357.BlogPicture3.png">
            <a:extLst>
              <a:ext uri="{FF2B5EF4-FFF2-40B4-BE49-F238E27FC236}">
                <a16:creationId xmlns:a16="http://schemas.microsoft.com/office/drawing/2014/main" id="{A30BDB70-C50E-485C-80E7-D9F088A6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1835943"/>
            <a:ext cx="87344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6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msdnshared.blob.core.windows.net/media/MSDNBlogsFS/prod.evol.blogs.msdn.com/CommunityServer.Blogs.Components.WeblogFiles/00/00/01/41/88/8357.BlogPicture3.png">
            <a:extLst>
              <a:ext uri="{FF2B5EF4-FFF2-40B4-BE49-F238E27FC236}">
                <a16:creationId xmlns:a16="http://schemas.microsoft.com/office/drawing/2014/main" id="{A30BDB70-C50E-485C-80E7-D9F088A6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1835943"/>
            <a:ext cx="87344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AB2A02-3F56-4D6B-A51D-F841C29BE2DC}"/>
              </a:ext>
            </a:extLst>
          </p:cNvPr>
          <p:cNvSpPr/>
          <p:nvPr/>
        </p:nvSpPr>
        <p:spPr>
          <a:xfrm>
            <a:off x="7183172" y="4062411"/>
            <a:ext cx="2141450" cy="4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351130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8196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9032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7127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8577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8577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7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3624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4460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2555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4005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4005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35E3-BD12-44E4-B371-C7974671A79F}"/>
              </a:ext>
            </a:extLst>
          </p:cNvPr>
          <p:cNvSpPr txBox="1"/>
          <p:nvPr/>
        </p:nvSpPr>
        <p:spPr>
          <a:xfrm>
            <a:off x="7604760" y="2313364"/>
            <a:ext cx="5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4B78C-C037-4764-B889-14EEBBBC0CBF}"/>
              </a:ext>
            </a:extLst>
          </p:cNvPr>
          <p:cNvSpPr txBox="1"/>
          <p:nvPr/>
        </p:nvSpPr>
        <p:spPr>
          <a:xfrm>
            <a:off x="7604760" y="3282963"/>
            <a:ext cx="2295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  <a:p>
            <a:r>
              <a:rPr lang="en-US" dirty="0"/>
              <a:t>Result Sources</a:t>
            </a:r>
          </a:p>
          <a:p>
            <a:r>
              <a:rPr lang="en-US" dirty="0"/>
              <a:t>Query rules</a:t>
            </a:r>
          </a:p>
          <a:p>
            <a:r>
              <a:rPr lang="en-US" dirty="0"/>
              <a:t>Custom ranking model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DE0F522-FBA8-487C-B7F6-97E7A3F51B39}"/>
              </a:ext>
            </a:extLst>
          </p:cNvPr>
          <p:cNvSpPr/>
          <p:nvPr/>
        </p:nvSpPr>
        <p:spPr>
          <a:xfrm>
            <a:off x="7426452" y="2196278"/>
            <a:ext cx="99060" cy="554781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8DBE80-14D5-4B85-997B-09DC18CA8292}"/>
              </a:ext>
            </a:extLst>
          </p:cNvPr>
          <p:cNvSpPr/>
          <p:nvPr/>
        </p:nvSpPr>
        <p:spPr>
          <a:xfrm>
            <a:off x="7426452" y="3204972"/>
            <a:ext cx="178308" cy="1278320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81C-D25F-42D1-8648-34F975B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D9BE-14E8-4448-9903-E17187801A2F}"/>
              </a:ext>
            </a:extLst>
          </p:cNvPr>
          <p:cNvSpPr txBox="1"/>
          <p:nvPr/>
        </p:nvSpPr>
        <p:spPr>
          <a:xfrm>
            <a:off x="5373624" y="498348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04E2D-76D6-4A27-9BC7-64F0303C7D85}"/>
              </a:ext>
            </a:extLst>
          </p:cNvPr>
          <p:cNvSpPr txBox="1"/>
          <p:nvPr/>
        </p:nvSpPr>
        <p:spPr>
          <a:xfrm>
            <a:off x="5204460" y="3636241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B943-E27D-4941-AF1C-C108CDE63947}"/>
              </a:ext>
            </a:extLst>
          </p:cNvPr>
          <p:cNvSpPr txBox="1"/>
          <p:nvPr/>
        </p:nvSpPr>
        <p:spPr>
          <a:xfrm>
            <a:off x="5552555" y="228900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15C74-682E-4660-93B9-EA8D1B5E8CAA}"/>
              </a:ext>
            </a:extLst>
          </p:cNvPr>
          <p:cNvCxnSpPr/>
          <p:nvPr/>
        </p:nvCxnSpPr>
        <p:spPr>
          <a:xfrm>
            <a:off x="5934005" y="2843784"/>
            <a:ext cx="0" cy="72237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539E4-1D2E-4844-B7D7-D9233A5EA68A}"/>
              </a:ext>
            </a:extLst>
          </p:cNvPr>
          <p:cNvCxnSpPr>
            <a:cxnSpLocks/>
          </p:cNvCxnSpPr>
          <p:nvPr/>
        </p:nvCxnSpPr>
        <p:spPr>
          <a:xfrm>
            <a:off x="5934005" y="4078224"/>
            <a:ext cx="0" cy="768096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35E3-BD12-44E4-B371-C7974671A79F}"/>
              </a:ext>
            </a:extLst>
          </p:cNvPr>
          <p:cNvSpPr txBox="1"/>
          <p:nvPr/>
        </p:nvSpPr>
        <p:spPr>
          <a:xfrm>
            <a:off x="7604760" y="2313364"/>
            <a:ext cx="5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4B78C-C037-4764-B889-14EEBBBC0CBF}"/>
              </a:ext>
            </a:extLst>
          </p:cNvPr>
          <p:cNvSpPr txBox="1"/>
          <p:nvPr/>
        </p:nvSpPr>
        <p:spPr>
          <a:xfrm>
            <a:off x="7604760" y="3282963"/>
            <a:ext cx="2295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schema</a:t>
            </a:r>
          </a:p>
          <a:p>
            <a:r>
              <a:rPr lang="en-US" dirty="0"/>
              <a:t>Result Sources</a:t>
            </a:r>
          </a:p>
          <a:p>
            <a:r>
              <a:rPr lang="en-US" dirty="0"/>
              <a:t>Query rules</a:t>
            </a:r>
          </a:p>
          <a:p>
            <a:r>
              <a:rPr lang="en-US" dirty="0"/>
              <a:t>Custom ranking model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DE0F522-FBA8-487C-B7F6-97E7A3F51B39}"/>
              </a:ext>
            </a:extLst>
          </p:cNvPr>
          <p:cNvSpPr/>
          <p:nvPr/>
        </p:nvSpPr>
        <p:spPr>
          <a:xfrm>
            <a:off x="7426452" y="2196278"/>
            <a:ext cx="99060" cy="554781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8DBE80-14D5-4B85-997B-09DC18CA8292}"/>
              </a:ext>
            </a:extLst>
          </p:cNvPr>
          <p:cNvSpPr/>
          <p:nvPr/>
        </p:nvSpPr>
        <p:spPr>
          <a:xfrm>
            <a:off x="7426452" y="3204972"/>
            <a:ext cx="178308" cy="1278320"/>
          </a:xfrm>
          <a:prstGeom prst="leftBrac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7938B-0B34-4FE0-9D53-30940B148E53}"/>
              </a:ext>
            </a:extLst>
          </p:cNvPr>
          <p:cNvSpPr txBox="1"/>
          <p:nvPr/>
        </p:nvSpPr>
        <p:spPr>
          <a:xfrm>
            <a:off x="5351153" y="151937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input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31EAD-AEBB-4F54-BFE4-DCCA1F3BD1C2}"/>
              </a:ext>
            </a:extLst>
          </p:cNvPr>
          <p:cNvCxnSpPr/>
          <p:nvPr/>
        </p:nvCxnSpPr>
        <p:spPr>
          <a:xfrm>
            <a:off x="6809232" y="1704037"/>
            <a:ext cx="487680" cy="0"/>
          </a:xfrm>
          <a:prstGeom prst="line">
            <a:avLst/>
          </a:prstGeom>
          <a:ln>
            <a:solidFill>
              <a:srgbClr val="333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D2CD2-AD8A-49F4-9E7A-14DCB6D6878D}"/>
              </a:ext>
            </a:extLst>
          </p:cNvPr>
          <p:cNvSpPr txBox="1"/>
          <p:nvPr/>
        </p:nvSpPr>
        <p:spPr>
          <a:xfrm>
            <a:off x="7426452" y="1519371"/>
            <a:ext cx="10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D8D92E-EE31-4EB0-9092-4D831D0D7979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5934005" y="1888703"/>
            <a:ext cx="1" cy="400300"/>
          </a:xfrm>
          <a:prstGeom prst="straightConnector1">
            <a:avLst/>
          </a:prstGeom>
          <a:ln>
            <a:solidFill>
              <a:srgbClr val="3333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2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</p:spTree>
    <p:extLst>
      <p:ext uri="{BB962C8B-B14F-4D97-AF65-F5344CB8AC3E}">
        <p14:creationId xmlns:p14="http://schemas.microsoft.com/office/powerpoint/2010/main" val="422976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0868-0816-4D24-9BA2-DD969883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4862807"/>
            <a:ext cx="4148137" cy="16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2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8BB-9D29-491C-B947-EDF25B8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DEEA7-38A5-4179-AA7D-C0A2A8CF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19E92-2298-490D-A2E8-168AE0D8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r="926" b="2737"/>
          <a:stretch/>
        </p:blipFill>
        <p:spPr>
          <a:xfrm>
            <a:off x="733778" y="1219200"/>
            <a:ext cx="10521244" cy="51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0AE18-2FF5-44C3-87D0-D7CD4E7256AF}"/>
              </a:ext>
            </a:extLst>
          </p:cNvPr>
          <p:cNvSpPr/>
          <p:nvPr/>
        </p:nvSpPr>
        <p:spPr>
          <a:xfrm>
            <a:off x="9324622" y="535093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DA-A01D-47E1-9E49-67FBB461F1EB}"/>
              </a:ext>
            </a:extLst>
          </p:cNvPr>
          <p:cNvSpPr/>
          <p:nvPr/>
        </p:nvSpPr>
        <p:spPr>
          <a:xfrm>
            <a:off x="8085666" y="3941763"/>
            <a:ext cx="2302934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Sharepoint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SPFx</a:t>
            </a:r>
            <a:r>
              <a:rPr lang="en-US" dirty="0">
                <a:solidFill>
                  <a:schemeClr val="tx1"/>
                </a:solidFill>
              </a:rPr>
              <a:t>/SP 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0184E-6AD7-46F7-BB90-4B6D77A62545}"/>
              </a:ext>
            </a:extLst>
          </p:cNvPr>
          <p:cNvSpPr/>
          <p:nvPr/>
        </p:nvSpPr>
        <p:spPr>
          <a:xfrm>
            <a:off x="630936" y="1517904"/>
            <a:ext cx="4873752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2C803-4C60-4BD6-A376-8AFC4979B4D3}"/>
              </a:ext>
            </a:extLst>
          </p:cNvPr>
          <p:cNvSpPr/>
          <p:nvPr/>
        </p:nvSpPr>
        <p:spPr>
          <a:xfrm>
            <a:off x="5565761" y="1517904"/>
            <a:ext cx="1054495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B9119-A91D-4E70-A999-74D144FBEB63}"/>
              </a:ext>
            </a:extLst>
          </p:cNvPr>
          <p:cNvSpPr/>
          <p:nvPr/>
        </p:nvSpPr>
        <p:spPr>
          <a:xfrm>
            <a:off x="6681329" y="1517904"/>
            <a:ext cx="4535311" cy="526694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78295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49E6-605D-4718-A467-0AC941E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Kim Jest-On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7EBF5-32CB-44D2-B748-9B6F93152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H="1">
            <a:off x="838200" y="1450019"/>
            <a:ext cx="3446883" cy="495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FEB30-A103-4916-8BCD-2C2918650ABB}"/>
              </a:ext>
            </a:extLst>
          </p:cNvPr>
          <p:cNvSpPr txBox="1"/>
          <p:nvPr/>
        </p:nvSpPr>
        <p:spPr>
          <a:xfrm>
            <a:off x="4879758" y="1454304"/>
            <a:ext cx="39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Sharepoint</a:t>
            </a:r>
            <a:r>
              <a:rPr lang="en-US" dirty="0"/>
              <a:t> Specialist @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6792A-E5E8-4E11-B8B5-62F0992097A5}"/>
              </a:ext>
            </a:extLst>
          </p:cNvPr>
          <p:cNvSpPr txBox="1"/>
          <p:nvPr/>
        </p:nvSpPr>
        <p:spPr>
          <a:xfrm>
            <a:off x="4879758" y="2189369"/>
            <a:ext cx="194284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IoT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Data Science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Books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Physical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BAB01-863B-43F2-A5E8-255A1CFEB141}"/>
              </a:ext>
            </a:extLst>
          </p:cNvPr>
          <p:cNvSpPr txBox="1"/>
          <p:nvPr/>
        </p:nvSpPr>
        <p:spPr>
          <a:xfrm>
            <a:off x="4879758" y="4563122"/>
            <a:ext cx="4000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Mail: </a:t>
            </a:r>
            <a:r>
              <a:rPr lang="en-US" dirty="0">
                <a:hlinkClick r:id="rId3"/>
              </a:rPr>
              <a:t>Michal.guzowski@findwise.com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Blog: ITGoat.pl</a:t>
            </a:r>
          </a:p>
          <a:p>
            <a:pPr marL="285750" indent="-285750">
              <a:buFontTx/>
              <a:buChar char="-"/>
            </a:pPr>
            <a:r>
              <a:rPr lang="en-US" dirty="0"/>
              <a:t>Twitter: </a:t>
            </a: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michaelguzowski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Facebook: Michał Guzowski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LinkedIn: Michał Guzowski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A9B9C-B339-41E0-A180-CF365D47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51" y="1450019"/>
            <a:ext cx="1679997" cy="5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81E4-FBF7-4BB0-8CA9-5DB4F195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AFAA-F25A-45A9-9632-4A01292E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5507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60E-254E-4FF8-89DE-A9FD7B12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2324-7D48-4B2B-9903-F7BF5A9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Search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KQL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Created:  this year </a:t>
            </a:r>
          </a:p>
          <a:p>
            <a:pPr lvl="1"/>
            <a:r>
              <a:rPr lang="en-US" dirty="0"/>
              <a:t>XRANK!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 Sources</a:t>
            </a:r>
          </a:p>
          <a:p>
            <a:pPr lvl="1"/>
            <a:r>
              <a:rPr lang="en-US" dirty="0"/>
              <a:t>Narrowing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Custom ranking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05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221C-2EB3-4669-B741-475C9AD8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5FEEE9-E1F6-45B3-9F52-EA80F3FFC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2" y="1202871"/>
            <a:ext cx="8701315" cy="55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0B36-6C25-4502-BFEE-0C16BA28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8BD6A-398E-4B92-9246-DFEEEABB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1342"/>
            <a:ext cx="5157787" cy="823912"/>
          </a:xfrm>
        </p:spPr>
        <p:txBody>
          <a:bodyPr/>
          <a:lstStyle/>
          <a:p>
            <a:r>
              <a:rPr lang="en-US" dirty="0"/>
              <a:t>CSWP/DT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0C89-CBBD-4CA6-A32C-B2210737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5317"/>
            <a:ext cx="5157787" cy="3024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- HTML/JS + SP rape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Hermetyczne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Search-integrated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457BA-265E-4DA0-A496-1ACB26FC2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42"/>
            <a:ext cx="5183188" cy="823912"/>
          </a:xfrm>
        </p:spPr>
        <p:txBody>
          <a:bodyPr/>
          <a:lstStyle/>
          <a:p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6BA170-638F-4DCF-BD25-BE677502D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5317"/>
            <a:ext cx="5183188" cy="302434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+ React/Angular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Uniwersalny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Ulepszany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1D0F4-0AA7-494C-9CEF-4765E5FB270A}"/>
              </a:ext>
            </a:extLst>
          </p:cNvPr>
          <p:cNvSpPr/>
          <p:nvPr/>
        </p:nvSpPr>
        <p:spPr>
          <a:xfrm>
            <a:off x="2477051" y="1250989"/>
            <a:ext cx="72410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CSWP/Display Templates =&gt; </a:t>
            </a:r>
            <a:r>
              <a:rPr lang="en-US" sz="4000" dirty="0" err="1"/>
              <a:t>SPFx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696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7794-516E-4925-A83D-EEC46022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89CF-0482-49B7-992C-31FD0E28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większy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bardziej</a:t>
            </a:r>
            <a:r>
              <a:rPr lang="en-US" dirty="0"/>
              <a:t> SDA</a:t>
            </a:r>
          </a:p>
          <a:p>
            <a:pPr lvl="1"/>
            <a:r>
              <a:rPr lang="en-US" dirty="0"/>
              <a:t>Model: crawling/content processing/indexing</a:t>
            </a:r>
          </a:p>
          <a:p>
            <a:pPr lvl="1"/>
            <a:r>
              <a:rPr lang="en-US" dirty="0"/>
              <a:t>Controller: Query processing (Search Schema, KQL, Result Sources)</a:t>
            </a:r>
          </a:p>
          <a:p>
            <a:pPr lvl="1"/>
            <a:r>
              <a:rPr lang="en-US" dirty="0"/>
              <a:t>View: </a:t>
            </a:r>
            <a:r>
              <a:rPr lang="en-US" dirty="0" err="1"/>
              <a:t>SPFx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It Simple Stupid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SPFx</a:t>
            </a:r>
            <a:r>
              <a:rPr lang="en-US" dirty="0"/>
              <a:t> wart </a:t>
            </a:r>
            <a:r>
              <a:rPr lang="en-US" dirty="0" err="1"/>
              <a:t>uwagi</a:t>
            </a:r>
            <a:endParaRPr lang="en-US" dirty="0"/>
          </a:p>
          <a:p>
            <a:pPr lvl="1"/>
            <a:r>
              <a:rPr lang="en-US" dirty="0" err="1"/>
              <a:t>Dokumentacja</a:t>
            </a:r>
            <a:endParaRPr lang="en-US" dirty="0"/>
          </a:p>
          <a:p>
            <a:pPr lvl="1"/>
            <a:r>
              <a:rPr lang="en-US" dirty="0" err="1"/>
              <a:t>Przykłady</a:t>
            </a:r>
            <a:endParaRPr lang="en-US" dirty="0"/>
          </a:p>
          <a:p>
            <a:pPr lvl="1"/>
            <a:r>
              <a:rPr lang="en-US" dirty="0" err="1"/>
              <a:t>Rozwój</a:t>
            </a:r>
            <a:endParaRPr lang="en-US" dirty="0"/>
          </a:p>
          <a:p>
            <a:pPr lvl="1"/>
            <a:r>
              <a:rPr lang="en-US" dirty="0"/>
              <a:t>Support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1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F103-748A-4F4C-A7EE-59396A4F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4D15-81F0-4844-AFD0-C7E853D40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Sharepoint</a:t>
            </a:r>
            <a:r>
              <a:rPr lang="en-US" sz="1800" dirty="0"/>
              <a:t> Search documentation - </a:t>
            </a:r>
            <a:r>
              <a:rPr lang="en-US" sz="1800" dirty="0">
                <a:hlinkClick r:id="rId2"/>
              </a:rPr>
              <a:t>https://docs.microsoft.com/en-us/sharepoint/dev/general-development/search-in-sharepoint</a:t>
            </a:r>
            <a:endParaRPr lang="en-US" sz="1800" dirty="0"/>
          </a:p>
          <a:p>
            <a:r>
              <a:rPr lang="en-US" sz="1800" dirty="0" err="1"/>
              <a:t>Sharepoint</a:t>
            </a:r>
            <a:r>
              <a:rPr lang="en-US" sz="1800" dirty="0"/>
              <a:t> Search - </a:t>
            </a:r>
            <a:r>
              <a:rPr lang="en-US" sz="1800" dirty="0">
                <a:hlinkClick r:id="rId3"/>
              </a:rPr>
              <a:t>https://searchunleashed.wordpress.com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Sharepoint</a:t>
            </a:r>
            <a:r>
              <a:rPr lang="en-US" sz="1800" dirty="0"/>
              <a:t> Search Query Tool - </a:t>
            </a:r>
            <a:r>
              <a:rPr lang="en-US" sz="1800" dirty="0">
                <a:hlinkClick r:id="rId4"/>
              </a:rPr>
              <a:t>https://github.com/SharePoint/PnP-Tools/tree/master/Solutions/SharePoint.Search.QueryTool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Documentation - </a:t>
            </a:r>
            <a:r>
              <a:rPr lang="en-US" sz="1800" dirty="0">
                <a:hlinkClick r:id="rId5"/>
              </a:rPr>
              <a:t>https://docs.microsoft.com/en-us/sharepoint/dev/spfx/sharepoint-framework-overview</a:t>
            </a: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Custom Fields - </a:t>
            </a:r>
            <a:r>
              <a:rPr lang="en-US" sz="1800" dirty="0">
                <a:hlinkClick r:id="rId6"/>
              </a:rPr>
              <a:t>https://github.com/OlivierCC/sp-client-custom-fields</a:t>
            </a:r>
            <a:endParaRPr lang="en-US" sz="1800" dirty="0"/>
          </a:p>
          <a:p>
            <a:r>
              <a:rPr lang="en-US" sz="1800" dirty="0" err="1"/>
              <a:t>SPFx</a:t>
            </a:r>
            <a:r>
              <a:rPr lang="en-US" sz="1800" dirty="0"/>
              <a:t> Custom </a:t>
            </a:r>
            <a:r>
              <a:rPr lang="en-US" sz="1800" dirty="0" err="1"/>
              <a:t>Webparts</a:t>
            </a:r>
            <a:r>
              <a:rPr lang="en-US" sz="1800" dirty="0"/>
              <a:t> - </a:t>
            </a:r>
            <a:r>
              <a:rPr lang="en-US" sz="1800" dirty="0">
                <a:hlinkClick r:id="rId7"/>
              </a:rPr>
              <a:t>https://github.com/OlivierCC/spfx-40-fantastics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Fabric React - </a:t>
            </a:r>
            <a:r>
              <a:rPr lang="en-US" sz="1800" dirty="0">
                <a:hlinkClick r:id="rId8"/>
              </a:rPr>
              <a:t>https://developer.microsoft.com/en-us/fabric#react</a:t>
            </a:r>
            <a:r>
              <a:rPr lang="en-US" sz="1800" dirty="0"/>
              <a:t> </a:t>
            </a:r>
          </a:p>
          <a:p>
            <a:r>
              <a:rPr lang="en-US" sz="1800" dirty="0"/>
              <a:t>React Lifecycle - </a:t>
            </a:r>
            <a:r>
              <a:rPr lang="en-US" sz="1800" dirty="0">
                <a:hlinkClick r:id="rId9"/>
              </a:rPr>
              <a:t>https://reactjs.org/docs/react-component.html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69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75C-4165-4B72-88B1-3D09E6C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SDA + </a:t>
            </a:r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C44F-B7B3-4E5E-8200-A9EECD01B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Search Driven Architecture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 err="1"/>
              <a:t>SPFx</a:t>
            </a:r>
            <a:endParaRPr lang="en-US" sz="5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Heart">
            <a:extLst>
              <a:ext uri="{FF2B5EF4-FFF2-40B4-BE49-F238E27FC236}">
                <a16:creationId xmlns:a16="http://schemas.microsoft.com/office/drawing/2014/main" id="{EE2858E1-4D0A-4D7C-8AF8-69F645E3B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109" y="2477400"/>
            <a:ext cx="1863779" cy="186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6EF7F-0881-4A9B-B0F9-B6935944DE0B}"/>
              </a:ext>
            </a:extLst>
          </p:cNvPr>
          <p:cNvSpPr txBox="1"/>
          <p:nvPr/>
        </p:nvSpPr>
        <p:spPr>
          <a:xfrm>
            <a:off x="513184" y="6176963"/>
            <a:ext cx="11355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4"/>
              </a:rPr>
              <a:t>http://itgoat.pl/ankieta/</a:t>
            </a:r>
            <a:r>
              <a:rPr lang="en-US" sz="3200" dirty="0"/>
              <a:t>                  Michal.Guzowski@Findwise.com</a:t>
            </a:r>
          </a:p>
        </p:txBody>
      </p:sp>
    </p:spTree>
    <p:extLst>
      <p:ext uri="{BB962C8B-B14F-4D97-AF65-F5344CB8AC3E}">
        <p14:creationId xmlns:p14="http://schemas.microsoft.com/office/powerpoint/2010/main" val="344896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452CF-4871-443F-A4FF-009563B3B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7875"/>
            <a:ext cx="10515600" cy="27290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Biggest heat and electricity producer in Poland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Employs over 1000 people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Change: New knowledge management policy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65" y="776141"/>
            <a:ext cx="4029270" cy="6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E82636-10F0-4BD5-822F-6436466E6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Poor knowledge accessibility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07FD6B-323A-4399-8B58-E11B74CC0F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Time duplication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Time loss (33%)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Low reliability of conclusions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Limited information flow (25%)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53" y="784081"/>
            <a:ext cx="4029270" cy="6248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263D31-20FB-4881-80AF-3583F64F4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5A3FF33-3160-4CF8-9F6C-A0C40937D5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662-848B-4AD7-9854-F82757D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75DA7-91CA-4800-AE83-0E3B01C9E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Search solution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1EC644-F97E-4415-9D0E-0F7B120B48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SP 2013 Search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Custom BCS connector (m.in. ERP)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Search Config (Result Sources, Query Rules, KQL)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Increased productivity</a:t>
            </a:r>
          </a:p>
          <a:p>
            <a:pPr>
              <a:buFont typeface="Century Gothic" panose="020B0502020202020204" pitchFamily="34" charset="0"/>
              <a:buChar char="+"/>
            </a:pPr>
            <a:endParaRPr lang="en-US" sz="2200" dirty="0"/>
          </a:p>
          <a:p>
            <a:pPr>
              <a:buFont typeface="Century Gothic" panose="020B0502020202020204" pitchFamily="34" charset="0"/>
              <a:buChar char="+"/>
            </a:pPr>
            <a:r>
              <a:rPr lang="en-US" sz="2200" dirty="0"/>
              <a:t>Reduced number of decision made under insufficient information conditions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8D8D47-A3A2-414D-82E6-560F3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53" y="784081"/>
            <a:ext cx="4029270" cy="62486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0809577-7FB3-41CB-A9E6-A71607163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Poor knowledge accessibility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2DE93EF-D8E6-42E3-93D5-5A2FF781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Time duplication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Time loss (33%)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Low reliability of conclusions (22%)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Limited information flow (25%)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AC16-CAC0-430C-9612-5C663FD3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 results</a:t>
            </a:r>
          </a:p>
        </p:txBody>
      </p:sp>
      <p:pic>
        <p:nvPicPr>
          <p:cNvPr id="1026" name="Picture 2" descr="https://media.licdn.com/mpr/mpr/shrinknp_800_800/AAEAAQAAAAAAAAP9AAAAJGQ1NWNjNmNiLWVhODItNGQ5My04MzQ5LTg4NDA0ZmZkZDE2Nw.png">
            <a:extLst>
              <a:ext uri="{FF2B5EF4-FFF2-40B4-BE49-F238E27FC236}">
                <a16:creationId xmlns:a16="http://schemas.microsoft.com/office/drawing/2014/main" id="{0BC09BB4-1763-44B8-8D65-D81D74C3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484470"/>
            <a:ext cx="4762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8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FC3015-CB22-4678-AC46-D158BFEA8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4"/>
          <a:stretch/>
        </p:blipFill>
        <p:spPr>
          <a:xfrm>
            <a:off x="4209978" y="1287624"/>
            <a:ext cx="4196904" cy="5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ECA-8A90-4114-ACDA-FF93B7B7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&gt;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9BAE9-98BE-42E1-AFE1-6B61EFCB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77782-EA61-42FF-849D-494D3BAB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98" y="1864518"/>
            <a:ext cx="3762375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6508E-4027-4620-BBC2-18FD89AD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73" y="1226125"/>
            <a:ext cx="3997800" cy="49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640</Words>
  <Application>Microsoft Office PowerPoint</Application>
  <PresentationFormat>Widescreen</PresentationFormat>
  <Paragraphs>197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Segoe UI</vt:lpstr>
      <vt:lpstr>Office Theme</vt:lpstr>
      <vt:lpstr>PowerPoint Presentation</vt:lpstr>
      <vt:lpstr>Thanks to our partners</vt:lpstr>
      <vt:lpstr>Kim Jest-On</vt:lpstr>
      <vt:lpstr>Case study</vt:lpstr>
      <vt:lpstr>Case study</vt:lpstr>
      <vt:lpstr>Case study</vt:lpstr>
      <vt:lpstr>First page results</vt:lpstr>
      <vt:lpstr>Top 5 results</vt:lpstr>
      <vt:lpstr>Answers &gt; results</vt:lpstr>
      <vt:lpstr>Conclusion</vt:lpstr>
      <vt:lpstr>Conclusion</vt:lpstr>
      <vt:lpstr>Conclusion</vt:lpstr>
      <vt:lpstr>Conclusion</vt:lpstr>
      <vt:lpstr>Conclusion</vt:lpstr>
      <vt:lpstr>Search Driven Architecture</vt:lpstr>
      <vt:lpstr>Search Driven Architecture</vt:lpstr>
      <vt:lpstr>Search Driven Architecture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Search Engine Configuration</vt:lpstr>
      <vt:lpstr>PowerPoint Presentation</vt:lpstr>
      <vt:lpstr>PowerPoint Presentation</vt:lpstr>
      <vt:lpstr>Concept</vt:lpstr>
      <vt:lpstr>Conclusions</vt:lpstr>
      <vt:lpstr>Conclusions</vt:lpstr>
      <vt:lpstr>Resources</vt:lpstr>
      <vt:lpstr>SDA + SPFx</vt:lpstr>
    </vt:vector>
  </TitlesOfParts>
  <Company>Concare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ShareCon 365 Template</dc:title>
  <dc:creator>Michal Slowikowski</dc:creator>
  <cp:lastModifiedBy>Michal Guzowski</cp:lastModifiedBy>
  <cp:revision>24</cp:revision>
  <dcterms:created xsi:type="dcterms:W3CDTF">2014-10-12T10:59:57Z</dcterms:created>
  <dcterms:modified xsi:type="dcterms:W3CDTF">2017-10-19T12:10:16Z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mslowi@microsoft.com</vt:lpwstr>
  </property>
  <property fmtid="{D5CDD505-2E9C-101B-9397-08002B2CF9AE}" pid="6" name="MSIP_Label_f42aa342-8706-4288-bd11-ebb85995028c_SetDate">
    <vt:lpwstr>2017-10-13T20:29:44.7362886+02:00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